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5"/>
  </p:notesMasterIdLst>
  <p:sldIdLst>
    <p:sldId id="256" r:id="rId2"/>
    <p:sldId id="257" r:id="rId3"/>
    <p:sldId id="292" r:id="rId4"/>
    <p:sldId id="258" r:id="rId5"/>
    <p:sldId id="259" r:id="rId6"/>
    <p:sldId id="266" r:id="rId7"/>
    <p:sldId id="262" r:id="rId8"/>
    <p:sldId id="260" r:id="rId9"/>
    <p:sldId id="261" r:id="rId10"/>
    <p:sldId id="293" r:id="rId11"/>
    <p:sldId id="264" r:id="rId12"/>
    <p:sldId id="268" r:id="rId13"/>
    <p:sldId id="269" r:id="rId14"/>
    <p:sldId id="265" r:id="rId15"/>
    <p:sldId id="267" r:id="rId16"/>
    <p:sldId id="270" r:id="rId17"/>
    <p:sldId id="271" r:id="rId18"/>
    <p:sldId id="272" r:id="rId19"/>
    <p:sldId id="273" r:id="rId20"/>
    <p:sldId id="312" r:id="rId21"/>
    <p:sldId id="274" r:id="rId22"/>
    <p:sldId id="313" r:id="rId23"/>
    <p:sldId id="282" r:id="rId24"/>
    <p:sldId id="276" r:id="rId25"/>
    <p:sldId id="280" r:id="rId26"/>
    <p:sldId id="283" r:id="rId27"/>
    <p:sldId id="284" r:id="rId28"/>
    <p:sldId id="285" r:id="rId29"/>
    <p:sldId id="286" r:id="rId30"/>
    <p:sldId id="290" r:id="rId31"/>
    <p:sldId id="278" r:id="rId32"/>
    <p:sldId id="279" r:id="rId33"/>
    <p:sldId id="314" r:id="rId34"/>
    <p:sldId id="263" r:id="rId35"/>
    <p:sldId id="322" r:id="rId36"/>
    <p:sldId id="324" r:id="rId37"/>
    <p:sldId id="323" r:id="rId38"/>
    <p:sldId id="325" r:id="rId39"/>
    <p:sldId id="326" r:id="rId40"/>
    <p:sldId id="291" r:id="rId41"/>
    <p:sldId id="294" r:id="rId42"/>
    <p:sldId id="295" r:id="rId43"/>
    <p:sldId id="296" r:id="rId44"/>
    <p:sldId id="315" r:id="rId45"/>
    <p:sldId id="298" r:id="rId46"/>
    <p:sldId id="299" r:id="rId47"/>
    <p:sldId id="300" r:id="rId48"/>
    <p:sldId id="301" r:id="rId49"/>
    <p:sldId id="302" r:id="rId50"/>
    <p:sldId id="303" r:id="rId51"/>
    <p:sldId id="304" r:id="rId52"/>
    <p:sldId id="305" r:id="rId53"/>
    <p:sldId id="316" r:id="rId54"/>
    <p:sldId id="317" r:id="rId55"/>
    <p:sldId id="306" r:id="rId56"/>
    <p:sldId id="318" r:id="rId57"/>
    <p:sldId id="307" r:id="rId58"/>
    <p:sldId id="309" r:id="rId59"/>
    <p:sldId id="310" r:id="rId60"/>
    <p:sldId id="311" r:id="rId61"/>
    <p:sldId id="319" r:id="rId62"/>
    <p:sldId id="320" r:id="rId63"/>
    <p:sldId id="321"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05" autoAdjust="0"/>
  </p:normalViewPr>
  <p:slideViewPr>
    <p:cSldViewPr snapToGrid="0">
      <p:cViewPr varScale="1">
        <p:scale>
          <a:sx n="67" d="100"/>
          <a:sy n="67" d="100"/>
        </p:scale>
        <p:origin x="126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148DB-EBFD-4961-8749-6CD8A701F615}"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D0F7C9E-D07C-450E-9735-87856C425A42}">
      <dgm:prSet custT="1"/>
      <dgm:spPr/>
      <dgm:t>
        <a:bodyPr/>
        <a:lstStyle/>
        <a:p>
          <a:pPr>
            <a:lnSpc>
              <a:spcPct val="100000"/>
            </a:lnSpc>
            <a:defRPr cap="all"/>
          </a:pPr>
          <a:r>
            <a:rPr lang="en-US" sz="2000" b="1" cap="none" dirty="0">
              <a:latin typeface="Arial Narrow" panose="020B0606020202030204" pitchFamily="34" charset="0"/>
            </a:rPr>
            <a:t>Requirement for graduation (PhD) </a:t>
          </a:r>
        </a:p>
      </dgm:t>
    </dgm:pt>
    <dgm:pt modelId="{05C2F598-67D0-4714-BDA5-0CA66B430953}" type="parTrans" cxnId="{3DF41A01-AA28-4996-ABBA-270077AEBDCA}">
      <dgm:prSet/>
      <dgm:spPr/>
      <dgm:t>
        <a:bodyPr/>
        <a:lstStyle/>
        <a:p>
          <a:endParaRPr lang="en-US"/>
        </a:p>
      </dgm:t>
    </dgm:pt>
    <dgm:pt modelId="{B94B40C5-721F-4647-B510-06F851C34AA6}" type="sibTrans" cxnId="{3DF41A01-AA28-4996-ABBA-270077AEBDCA}">
      <dgm:prSet/>
      <dgm:spPr/>
      <dgm:t>
        <a:bodyPr/>
        <a:lstStyle/>
        <a:p>
          <a:endParaRPr lang="en-US"/>
        </a:p>
      </dgm:t>
    </dgm:pt>
    <dgm:pt modelId="{2E32A2FA-7392-41C5-8288-63825F9B1735}">
      <dgm:prSet custT="1"/>
      <dgm:spPr/>
      <dgm:t>
        <a:bodyPr/>
        <a:lstStyle/>
        <a:p>
          <a:pPr>
            <a:lnSpc>
              <a:spcPct val="100000"/>
            </a:lnSpc>
            <a:defRPr cap="all"/>
          </a:pPr>
          <a:r>
            <a:rPr lang="en-US" sz="2000" b="1" cap="none" dirty="0">
              <a:latin typeface="Arial Narrow" panose="020B0606020202030204" pitchFamily="34" charset="0"/>
            </a:rPr>
            <a:t>Requirement for promotion (faculty members) </a:t>
          </a:r>
        </a:p>
      </dgm:t>
    </dgm:pt>
    <dgm:pt modelId="{2FBD4402-04DB-4E05-BF17-BEB4AA69F69C}" type="parTrans" cxnId="{8D565C27-D6F0-4F0C-AC4F-2487500B7193}">
      <dgm:prSet/>
      <dgm:spPr/>
      <dgm:t>
        <a:bodyPr/>
        <a:lstStyle/>
        <a:p>
          <a:endParaRPr lang="en-US"/>
        </a:p>
      </dgm:t>
    </dgm:pt>
    <dgm:pt modelId="{94D62F3C-F203-4080-8F41-6512909EBFAC}" type="sibTrans" cxnId="{8D565C27-D6F0-4F0C-AC4F-2487500B7193}">
      <dgm:prSet/>
      <dgm:spPr/>
      <dgm:t>
        <a:bodyPr/>
        <a:lstStyle/>
        <a:p>
          <a:endParaRPr lang="en-US"/>
        </a:p>
      </dgm:t>
    </dgm:pt>
    <dgm:pt modelId="{20AB1B53-2F85-4177-AE8F-117BE85B5D54}">
      <dgm:prSet custT="1"/>
      <dgm:spPr/>
      <dgm:t>
        <a:bodyPr/>
        <a:lstStyle/>
        <a:p>
          <a:pPr>
            <a:lnSpc>
              <a:spcPct val="100000"/>
            </a:lnSpc>
            <a:defRPr cap="all"/>
          </a:pPr>
          <a:r>
            <a:rPr lang="en-US" sz="2000" b="1" cap="none" dirty="0">
              <a:latin typeface="Arial Narrow" panose="020B0606020202030204" pitchFamily="34" charset="0"/>
            </a:rPr>
            <a:t>To be recognized in the field/subfield of research </a:t>
          </a:r>
        </a:p>
      </dgm:t>
    </dgm:pt>
    <dgm:pt modelId="{7AFCB902-5D59-47A4-AD27-0234799C9CF3}" type="parTrans" cxnId="{58A6DE8B-6E77-4E48-9A33-F5F46D714A70}">
      <dgm:prSet/>
      <dgm:spPr/>
      <dgm:t>
        <a:bodyPr/>
        <a:lstStyle/>
        <a:p>
          <a:endParaRPr lang="en-US"/>
        </a:p>
      </dgm:t>
    </dgm:pt>
    <dgm:pt modelId="{CF1B0284-0645-4DB3-8AA0-5F23415FF2A9}" type="sibTrans" cxnId="{58A6DE8B-6E77-4E48-9A33-F5F46D714A70}">
      <dgm:prSet/>
      <dgm:spPr/>
      <dgm:t>
        <a:bodyPr/>
        <a:lstStyle/>
        <a:p>
          <a:endParaRPr lang="en-US"/>
        </a:p>
      </dgm:t>
    </dgm:pt>
    <dgm:pt modelId="{50059F55-C578-4D2E-B45A-CCDEB76CD972}">
      <dgm:prSet custT="1"/>
      <dgm:spPr/>
      <dgm:t>
        <a:bodyPr/>
        <a:lstStyle/>
        <a:p>
          <a:pPr>
            <a:lnSpc>
              <a:spcPct val="100000"/>
            </a:lnSpc>
            <a:defRPr cap="all"/>
          </a:pPr>
          <a:r>
            <a:rPr lang="en-US" sz="2000" b="1" cap="none" dirty="0">
              <a:latin typeface="Arial Narrow" panose="020B0606020202030204" pitchFamily="34" charset="0"/>
            </a:rPr>
            <a:t>To disseminate knowledge </a:t>
          </a:r>
        </a:p>
      </dgm:t>
    </dgm:pt>
    <dgm:pt modelId="{2FC14F2F-7C39-462E-AC07-06A9DDB968D7}" type="parTrans" cxnId="{831DFEE9-A7C3-4D94-A8C6-5F1EFAC8DD1A}">
      <dgm:prSet/>
      <dgm:spPr/>
      <dgm:t>
        <a:bodyPr/>
        <a:lstStyle/>
        <a:p>
          <a:endParaRPr lang="en-US"/>
        </a:p>
      </dgm:t>
    </dgm:pt>
    <dgm:pt modelId="{824E20FF-2F92-4CE9-A89A-F0CE7C636A8E}" type="sibTrans" cxnId="{831DFEE9-A7C3-4D94-A8C6-5F1EFAC8DD1A}">
      <dgm:prSet/>
      <dgm:spPr/>
      <dgm:t>
        <a:bodyPr/>
        <a:lstStyle/>
        <a:p>
          <a:endParaRPr lang="en-US"/>
        </a:p>
      </dgm:t>
    </dgm:pt>
    <dgm:pt modelId="{F77C34B9-D897-4215-9E33-41AC3E467583}">
      <dgm:prSet custT="1"/>
      <dgm:spPr/>
      <dgm:t>
        <a:bodyPr/>
        <a:lstStyle/>
        <a:p>
          <a:pPr>
            <a:lnSpc>
              <a:spcPct val="100000"/>
            </a:lnSpc>
            <a:defRPr cap="all"/>
          </a:pPr>
          <a:r>
            <a:rPr lang="en-US" sz="2000" b="1" cap="none" dirty="0">
              <a:latin typeface="Arial Narrow" panose="020B0606020202030204" pitchFamily="34" charset="0"/>
            </a:rPr>
            <a:t>To get higher accreditation level (college and university) </a:t>
          </a:r>
        </a:p>
      </dgm:t>
    </dgm:pt>
    <dgm:pt modelId="{C3691EFE-41BF-4954-90B2-6361F37D0C73}" type="parTrans" cxnId="{27D357F6-CFF4-4860-8ADB-052F71D11CF1}">
      <dgm:prSet/>
      <dgm:spPr/>
      <dgm:t>
        <a:bodyPr/>
        <a:lstStyle/>
        <a:p>
          <a:endParaRPr lang="en-US"/>
        </a:p>
      </dgm:t>
    </dgm:pt>
    <dgm:pt modelId="{7AD72178-DF0D-4E15-86F1-72D5EFECE6A6}" type="sibTrans" cxnId="{27D357F6-CFF4-4860-8ADB-052F71D11CF1}">
      <dgm:prSet/>
      <dgm:spPr/>
      <dgm:t>
        <a:bodyPr/>
        <a:lstStyle/>
        <a:p>
          <a:endParaRPr lang="en-US"/>
        </a:p>
      </dgm:t>
    </dgm:pt>
    <dgm:pt modelId="{E2B5650D-1FB5-4E27-A43C-9CB022A24C69}" type="pres">
      <dgm:prSet presAssocID="{E4F148DB-EBFD-4961-8749-6CD8A701F615}" presName="root" presStyleCnt="0">
        <dgm:presLayoutVars>
          <dgm:dir/>
          <dgm:resizeHandles val="exact"/>
        </dgm:presLayoutVars>
      </dgm:prSet>
      <dgm:spPr/>
    </dgm:pt>
    <dgm:pt modelId="{86A86CFE-EBF3-48E2-AFC6-9502E15B4EDA}" type="pres">
      <dgm:prSet presAssocID="{AD0F7C9E-D07C-450E-9735-87856C425A42}" presName="compNode" presStyleCnt="0"/>
      <dgm:spPr/>
    </dgm:pt>
    <dgm:pt modelId="{00538CC9-FB0B-43A7-A849-F9696BE1510A}" type="pres">
      <dgm:prSet presAssocID="{AD0F7C9E-D07C-450E-9735-87856C425A42}" presName="iconBgRect" presStyleLbl="bgShp" presStyleIdx="0" presStyleCnt="5"/>
      <dgm:spPr/>
    </dgm:pt>
    <dgm:pt modelId="{C64A6E87-D610-4ACD-AF84-1F9A01FDC444}" type="pres">
      <dgm:prSet presAssocID="{AD0F7C9E-D07C-450E-9735-87856C425A4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aduation Cap"/>
        </a:ext>
      </dgm:extLst>
    </dgm:pt>
    <dgm:pt modelId="{06443D82-3D17-49F3-8B6E-4BE14BD29BE5}" type="pres">
      <dgm:prSet presAssocID="{AD0F7C9E-D07C-450E-9735-87856C425A42}" presName="spaceRect" presStyleCnt="0"/>
      <dgm:spPr/>
    </dgm:pt>
    <dgm:pt modelId="{05B50A8F-F0FB-4360-98BB-E78A675480E0}" type="pres">
      <dgm:prSet presAssocID="{AD0F7C9E-D07C-450E-9735-87856C425A42}" presName="textRect" presStyleLbl="revTx" presStyleIdx="0" presStyleCnt="5" custScaleX="235142">
        <dgm:presLayoutVars>
          <dgm:chMax val="1"/>
          <dgm:chPref val="1"/>
        </dgm:presLayoutVars>
      </dgm:prSet>
      <dgm:spPr/>
    </dgm:pt>
    <dgm:pt modelId="{BBBFEFC1-EEA9-4C87-A5B2-1A099A244A6D}" type="pres">
      <dgm:prSet presAssocID="{B94B40C5-721F-4647-B510-06F851C34AA6}" presName="sibTrans" presStyleCnt="0"/>
      <dgm:spPr/>
    </dgm:pt>
    <dgm:pt modelId="{38F2385F-85FA-456B-8C16-B63E22C1E5D8}" type="pres">
      <dgm:prSet presAssocID="{2E32A2FA-7392-41C5-8288-63825F9B1735}" presName="compNode" presStyleCnt="0"/>
      <dgm:spPr/>
    </dgm:pt>
    <dgm:pt modelId="{59AE0F71-5D56-4A47-B660-7AA89623808C}" type="pres">
      <dgm:prSet presAssocID="{2E32A2FA-7392-41C5-8288-63825F9B1735}" presName="iconBgRect" presStyleLbl="bgShp" presStyleIdx="1" presStyleCnt="5" custLinFactX="55616" custLinFactNeighborX="100000" custLinFactNeighborY="10162"/>
      <dgm:spPr/>
    </dgm:pt>
    <dgm:pt modelId="{7E8901BB-F2B0-4D7A-B7DE-4788BDFAADAB}" type="pres">
      <dgm:prSet presAssocID="{2E32A2FA-7392-41C5-8288-63825F9B1735}" presName="iconRect" presStyleLbl="node1" presStyleIdx="1" presStyleCnt="5" custLinFactX="100000" custLinFactNeighborX="164531" custLinFactNeighborY="177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cturer"/>
        </a:ext>
      </dgm:extLst>
    </dgm:pt>
    <dgm:pt modelId="{E61DEB64-3FEA-4798-8D9E-22FFBA9FD0A2}" type="pres">
      <dgm:prSet presAssocID="{2E32A2FA-7392-41C5-8288-63825F9B1735}" presName="spaceRect" presStyleCnt="0"/>
      <dgm:spPr/>
    </dgm:pt>
    <dgm:pt modelId="{4C8A1266-AF16-49D5-8FD0-D0AB7477BBFD}" type="pres">
      <dgm:prSet presAssocID="{2E32A2FA-7392-41C5-8288-63825F9B1735}" presName="textRect" presStyleLbl="revTx" presStyleIdx="1" presStyleCnt="5" custScaleX="182089" custLinFactNeighborX="89230" custLinFactNeighborY="-1539">
        <dgm:presLayoutVars>
          <dgm:chMax val="1"/>
          <dgm:chPref val="1"/>
        </dgm:presLayoutVars>
      </dgm:prSet>
      <dgm:spPr/>
    </dgm:pt>
    <dgm:pt modelId="{08B4275D-3897-48CC-B0F5-792BEFE14CC9}" type="pres">
      <dgm:prSet presAssocID="{94D62F3C-F203-4080-8F41-6512909EBFAC}" presName="sibTrans" presStyleCnt="0"/>
      <dgm:spPr/>
    </dgm:pt>
    <dgm:pt modelId="{68A0A166-BDCD-421F-8A75-390D86ED25B8}" type="pres">
      <dgm:prSet presAssocID="{20AB1B53-2F85-4177-AE8F-117BE85B5D54}" presName="compNode" presStyleCnt="0"/>
      <dgm:spPr/>
    </dgm:pt>
    <dgm:pt modelId="{853A3862-FCAE-4038-85CE-0D5200BAAA1B}" type="pres">
      <dgm:prSet presAssocID="{20AB1B53-2F85-4177-AE8F-117BE85B5D54}" presName="iconBgRect" presStyleLbl="bgShp" presStyleIdx="2" presStyleCnt="5" custLinFactX="136130" custLinFactNeighborX="200000" custLinFactNeighborY="-5400"/>
      <dgm:spPr/>
    </dgm:pt>
    <dgm:pt modelId="{89216374-EC8C-4926-8064-F964A3A9577D}" type="pres">
      <dgm:prSet presAssocID="{20AB1B53-2F85-4177-AE8F-117BE85B5D54}" presName="iconRect" presStyleLbl="node1" presStyleIdx="2" presStyleCnt="5" custLinFactX="288538" custLinFactNeighborX="300000" custLinFactNeighborY="-2084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use"/>
        </a:ext>
      </dgm:extLst>
    </dgm:pt>
    <dgm:pt modelId="{CFF1B6AE-AB62-4940-9CEE-118F299792F0}" type="pres">
      <dgm:prSet presAssocID="{20AB1B53-2F85-4177-AE8F-117BE85B5D54}" presName="spaceRect" presStyleCnt="0"/>
      <dgm:spPr/>
    </dgm:pt>
    <dgm:pt modelId="{102D1508-4CC4-444E-92AC-BCAECF6301AB}" type="pres">
      <dgm:prSet presAssocID="{20AB1B53-2F85-4177-AE8F-117BE85B5D54}" presName="textRect" presStyleLbl="revTx" presStyleIdx="2" presStyleCnt="5" custScaleX="185387" custLinFactX="89851" custLinFactNeighborX="100000" custLinFactNeighborY="-9231">
        <dgm:presLayoutVars>
          <dgm:chMax val="1"/>
          <dgm:chPref val="1"/>
        </dgm:presLayoutVars>
      </dgm:prSet>
      <dgm:spPr/>
    </dgm:pt>
    <dgm:pt modelId="{2186DAB8-3EF8-4604-AD52-53A4A1FE7ACF}" type="pres">
      <dgm:prSet presAssocID="{CF1B0284-0645-4DB3-8AA0-5F23415FF2A9}" presName="sibTrans" presStyleCnt="0"/>
      <dgm:spPr/>
    </dgm:pt>
    <dgm:pt modelId="{66238329-4A1E-4CBF-8C22-F7DFFF243F35}" type="pres">
      <dgm:prSet presAssocID="{50059F55-C578-4D2E-B45A-CCDEB76CD972}" presName="compNode" presStyleCnt="0"/>
      <dgm:spPr/>
    </dgm:pt>
    <dgm:pt modelId="{A5A92378-FA13-4592-B031-DA5E69688DDF}" type="pres">
      <dgm:prSet presAssocID="{50059F55-C578-4D2E-B45A-CCDEB76CD972}" presName="iconBgRect" presStyleLbl="bgShp" presStyleIdx="3" presStyleCnt="5" custLinFactX="-400000" custLinFactY="100000" custLinFactNeighborX="-430988" custLinFactNeighborY="181478"/>
      <dgm:spPr/>
    </dgm:pt>
    <dgm:pt modelId="{766477B6-B79B-4322-8D18-8135749255A4}" type="pres">
      <dgm:prSet presAssocID="{50059F55-C578-4D2E-B45A-CCDEB76CD972}" presName="iconRect" presStyleLbl="node1" presStyleIdx="3" presStyleCnt="5" custLinFactX="-700000" custLinFactY="200000" custLinFactNeighborX="-737536" custLinFactNeighborY="29075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74D35F33-48BA-48A9-A9A2-A9D09F4BD72E}" type="pres">
      <dgm:prSet presAssocID="{50059F55-C578-4D2E-B45A-CCDEB76CD972}" presName="spaceRect" presStyleCnt="0"/>
      <dgm:spPr/>
    </dgm:pt>
    <dgm:pt modelId="{9FDD3A97-1B2B-4ADC-BE21-03A1E6061B83}" type="pres">
      <dgm:prSet presAssocID="{50059F55-C578-4D2E-B45A-CCDEB76CD972}" presName="textRect" presStyleLbl="revTx" presStyleIdx="3" presStyleCnt="5" custScaleX="159961" custLinFactX="-203819" custLinFactY="142927" custLinFactNeighborX="-300000" custLinFactNeighborY="200000">
        <dgm:presLayoutVars>
          <dgm:chMax val="1"/>
          <dgm:chPref val="1"/>
        </dgm:presLayoutVars>
      </dgm:prSet>
      <dgm:spPr/>
    </dgm:pt>
    <dgm:pt modelId="{5FED6B0C-8C8E-458A-93C1-4B27DA298724}" type="pres">
      <dgm:prSet presAssocID="{824E20FF-2F92-4CE9-A89A-F0CE7C636A8E}" presName="sibTrans" presStyleCnt="0"/>
      <dgm:spPr/>
    </dgm:pt>
    <dgm:pt modelId="{568891EA-90D5-4CD2-AF46-669724A1DCA3}" type="pres">
      <dgm:prSet presAssocID="{F77C34B9-D897-4215-9E33-41AC3E467583}" presName="compNode" presStyleCnt="0"/>
      <dgm:spPr/>
    </dgm:pt>
    <dgm:pt modelId="{063266F5-F86C-44D3-A750-BD58ACD47907}" type="pres">
      <dgm:prSet presAssocID="{F77C34B9-D897-4215-9E33-41AC3E467583}" presName="iconBgRect" presStyleLbl="bgShp" presStyleIdx="4" presStyleCnt="5" custLinFactX="232205" custLinFactNeighborX="300000" custLinFactNeighborY="13555"/>
      <dgm:spPr/>
    </dgm:pt>
    <dgm:pt modelId="{357B675A-104A-4379-948E-AD2BFC44F8E8}" type="pres">
      <dgm:prSet presAssocID="{F77C34B9-D897-4215-9E33-41AC3E467583}" presName="iconRect" presStyleLbl="node1" presStyleIdx="4" presStyleCnt="5" custLinFactX="430907" custLinFactNeighborX="500000" custLinFactNeighborY="2325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iploma Roll"/>
        </a:ext>
      </dgm:extLst>
    </dgm:pt>
    <dgm:pt modelId="{204ED2A8-72A4-41A5-878E-18CB064CC6AA}" type="pres">
      <dgm:prSet presAssocID="{F77C34B9-D897-4215-9E33-41AC3E467583}" presName="spaceRect" presStyleCnt="0"/>
      <dgm:spPr/>
    </dgm:pt>
    <dgm:pt modelId="{155B9387-C4AA-4F06-8E1B-FCA468E78A04}" type="pres">
      <dgm:prSet presAssocID="{F77C34B9-D897-4215-9E33-41AC3E467583}" presName="textRect" presStyleLbl="revTx" presStyleIdx="4" presStyleCnt="5" custScaleX="206139" custLinFactX="134138" custLinFactNeighborX="200000" custLinFactNeighborY="73851">
        <dgm:presLayoutVars>
          <dgm:chMax val="1"/>
          <dgm:chPref val="1"/>
        </dgm:presLayoutVars>
      </dgm:prSet>
      <dgm:spPr/>
    </dgm:pt>
  </dgm:ptLst>
  <dgm:cxnLst>
    <dgm:cxn modelId="{3DF41A01-AA28-4996-ABBA-270077AEBDCA}" srcId="{E4F148DB-EBFD-4961-8749-6CD8A701F615}" destId="{AD0F7C9E-D07C-450E-9735-87856C425A42}" srcOrd="0" destOrd="0" parTransId="{05C2F598-67D0-4714-BDA5-0CA66B430953}" sibTransId="{B94B40C5-721F-4647-B510-06F851C34AA6}"/>
    <dgm:cxn modelId="{B4894602-2C67-4097-89AE-4F46B3BC9805}" type="presOf" srcId="{50059F55-C578-4D2E-B45A-CCDEB76CD972}" destId="{9FDD3A97-1B2B-4ADC-BE21-03A1E6061B83}" srcOrd="0" destOrd="0" presId="urn:microsoft.com/office/officeart/2018/5/layout/IconCircleLabelList"/>
    <dgm:cxn modelId="{94EDC212-0D73-47E0-AF2C-CFBD0E23AEDB}" type="presOf" srcId="{20AB1B53-2F85-4177-AE8F-117BE85B5D54}" destId="{102D1508-4CC4-444E-92AC-BCAECF6301AB}" srcOrd="0" destOrd="0" presId="urn:microsoft.com/office/officeart/2018/5/layout/IconCircleLabelList"/>
    <dgm:cxn modelId="{8D565C27-D6F0-4F0C-AC4F-2487500B7193}" srcId="{E4F148DB-EBFD-4961-8749-6CD8A701F615}" destId="{2E32A2FA-7392-41C5-8288-63825F9B1735}" srcOrd="1" destOrd="0" parTransId="{2FBD4402-04DB-4E05-BF17-BEB4AA69F69C}" sibTransId="{94D62F3C-F203-4080-8F41-6512909EBFAC}"/>
    <dgm:cxn modelId="{307C9D4F-5B24-4D92-B08E-F59095E4D59D}" type="presOf" srcId="{E4F148DB-EBFD-4961-8749-6CD8A701F615}" destId="{E2B5650D-1FB5-4E27-A43C-9CB022A24C69}" srcOrd="0" destOrd="0" presId="urn:microsoft.com/office/officeart/2018/5/layout/IconCircleLabelList"/>
    <dgm:cxn modelId="{EA5D6586-6F50-4E77-A444-89BFC6C9622C}" type="presOf" srcId="{AD0F7C9E-D07C-450E-9735-87856C425A42}" destId="{05B50A8F-F0FB-4360-98BB-E78A675480E0}" srcOrd="0" destOrd="0" presId="urn:microsoft.com/office/officeart/2018/5/layout/IconCircleLabelList"/>
    <dgm:cxn modelId="{58A6DE8B-6E77-4E48-9A33-F5F46D714A70}" srcId="{E4F148DB-EBFD-4961-8749-6CD8A701F615}" destId="{20AB1B53-2F85-4177-AE8F-117BE85B5D54}" srcOrd="2" destOrd="0" parTransId="{7AFCB902-5D59-47A4-AD27-0234799C9CF3}" sibTransId="{CF1B0284-0645-4DB3-8AA0-5F23415FF2A9}"/>
    <dgm:cxn modelId="{28AD34B3-87A2-4A93-8206-0C95B797F683}" type="presOf" srcId="{F77C34B9-D897-4215-9E33-41AC3E467583}" destId="{155B9387-C4AA-4F06-8E1B-FCA468E78A04}" srcOrd="0" destOrd="0" presId="urn:microsoft.com/office/officeart/2018/5/layout/IconCircleLabelList"/>
    <dgm:cxn modelId="{4FE7EBB6-3976-47AB-9FF5-E1AF4826DD17}" type="presOf" srcId="{2E32A2FA-7392-41C5-8288-63825F9B1735}" destId="{4C8A1266-AF16-49D5-8FD0-D0AB7477BBFD}" srcOrd="0" destOrd="0" presId="urn:microsoft.com/office/officeart/2018/5/layout/IconCircleLabelList"/>
    <dgm:cxn modelId="{831DFEE9-A7C3-4D94-A8C6-5F1EFAC8DD1A}" srcId="{E4F148DB-EBFD-4961-8749-6CD8A701F615}" destId="{50059F55-C578-4D2E-B45A-CCDEB76CD972}" srcOrd="3" destOrd="0" parTransId="{2FC14F2F-7C39-462E-AC07-06A9DDB968D7}" sibTransId="{824E20FF-2F92-4CE9-A89A-F0CE7C636A8E}"/>
    <dgm:cxn modelId="{27D357F6-CFF4-4860-8ADB-052F71D11CF1}" srcId="{E4F148DB-EBFD-4961-8749-6CD8A701F615}" destId="{F77C34B9-D897-4215-9E33-41AC3E467583}" srcOrd="4" destOrd="0" parTransId="{C3691EFE-41BF-4954-90B2-6361F37D0C73}" sibTransId="{7AD72178-DF0D-4E15-86F1-72D5EFECE6A6}"/>
    <dgm:cxn modelId="{9C5BD04D-4124-4E12-B97D-99452556DB15}" type="presParOf" srcId="{E2B5650D-1FB5-4E27-A43C-9CB022A24C69}" destId="{86A86CFE-EBF3-48E2-AFC6-9502E15B4EDA}" srcOrd="0" destOrd="0" presId="urn:microsoft.com/office/officeart/2018/5/layout/IconCircleLabelList"/>
    <dgm:cxn modelId="{0109735B-A275-460D-B3BA-6EEB9241DB49}" type="presParOf" srcId="{86A86CFE-EBF3-48E2-AFC6-9502E15B4EDA}" destId="{00538CC9-FB0B-43A7-A849-F9696BE1510A}" srcOrd="0" destOrd="0" presId="urn:microsoft.com/office/officeart/2018/5/layout/IconCircleLabelList"/>
    <dgm:cxn modelId="{0E552EDD-31C2-4EBC-A8E6-B65D14D24E6F}" type="presParOf" srcId="{86A86CFE-EBF3-48E2-AFC6-9502E15B4EDA}" destId="{C64A6E87-D610-4ACD-AF84-1F9A01FDC444}" srcOrd="1" destOrd="0" presId="urn:microsoft.com/office/officeart/2018/5/layout/IconCircleLabelList"/>
    <dgm:cxn modelId="{782BAFF2-BF6C-4E1B-A536-284CE434EB33}" type="presParOf" srcId="{86A86CFE-EBF3-48E2-AFC6-9502E15B4EDA}" destId="{06443D82-3D17-49F3-8B6E-4BE14BD29BE5}" srcOrd="2" destOrd="0" presId="urn:microsoft.com/office/officeart/2018/5/layout/IconCircleLabelList"/>
    <dgm:cxn modelId="{4E314A72-D96B-480A-9006-06F8DF956300}" type="presParOf" srcId="{86A86CFE-EBF3-48E2-AFC6-9502E15B4EDA}" destId="{05B50A8F-F0FB-4360-98BB-E78A675480E0}" srcOrd="3" destOrd="0" presId="urn:microsoft.com/office/officeart/2018/5/layout/IconCircleLabelList"/>
    <dgm:cxn modelId="{082B02B6-BBB9-4503-A20B-B8BA477A8982}" type="presParOf" srcId="{E2B5650D-1FB5-4E27-A43C-9CB022A24C69}" destId="{BBBFEFC1-EEA9-4C87-A5B2-1A099A244A6D}" srcOrd="1" destOrd="0" presId="urn:microsoft.com/office/officeart/2018/5/layout/IconCircleLabelList"/>
    <dgm:cxn modelId="{141ADE3F-8482-45CC-B74A-A5D5EA876AA0}" type="presParOf" srcId="{E2B5650D-1FB5-4E27-A43C-9CB022A24C69}" destId="{38F2385F-85FA-456B-8C16-B63E22C1E5D8}" srcOrd="2" destOrd="0" presId="urn:microsoft.com/office/officeart/2018/5/layout/IconCircleLabelList"/>
    <dgm:cxn modelId="{1D526A74-0676-4BE8-9B39-4F51E751A29E}" type="presParOf" srcId="{38F2385F-85FA-456B-8C16-B63E22C1E5D8}" destId="{59AE0F71-5D56-4A47-B660-7AA89623808C}" srcOrd="0" destOrd="0" presId="urn:microsoft.com/office/officeart/2018/5/layout/IconCircleLabelList"/>
    <dgm:cxn modelId="{88DEB340-9B8A-4CA9-BDEC-80B327452685}" type="presParOf" srcId="{38F2385F-85FA-456B-8C16-B63E22C1E5D8}" destId="{7E8901BB-F2B0-4D7A-B7DE-4788BDFAADAB}" srcOrd="1" destOrd="0" presId="urn:microsoft.com/office/officeart/2018/5/layout/IconCircleLabelList"/>
    <dgm:cxn modelId="{C82A78DF-74A4-4EAE-B7B7-4397B7B7E0AB}" type="presParOf" srcId="{38F2385F-85FA-456B-8C16-B63E22C1E5D8}" destId="{E61DEB64-3FEA-4798-8D9E-22FFBA9FD0A2}" srcOrd="2" destOrd="0" presId="urn:microsoft.com/office/officeart/2018/5/layout/IconCircleLabelList"/>
    <dgm:cxn modelId="{E1FE9FB1-EF85-415C-8351-2781780FE1F5}" type="presParOf" srcId="{38F2385F-85FA-456B-8C16-B63E22C1E5D8}" destId="{4C8A1266-AF16-49D5-8FD0-D0AB7477BBFD}" srcOrd="3" destOrd="0" presId="urn:microsoft.com/office/officeart/2018/5/layout/IconCircleLabelList"/>
    <dgm:cxn modelId="{50979FE7-CD48-4C83-98DD-CAC899A1DD06}" type="presParOf" srcId="{E2B5650D-1FB5-4E27-A43C-9CB022A24C69}" destId="{08B4275D-3897-48CC-B0F5-792BEFE14CC9}" srcOrd="3" destOrd="0" presId="urn:microsoft.com/office/officeart/2018/5/layout/IconCircleLabelList"/>
    <dgm:cxn modelId="{3A133AFF-C7AD-413E-90E5-9D5B395D3858}" type="presParOf" srcId="{E2B5650D-1FB5-4E27-A43C-9CB022A24C69}" destId="{68A0A166-BDCD-421F-8A75-390D86ED25B8}" srcOrd="4" destOrd="0" presId="urn:microsoft.com/office/officeart/2018/5/layout/IconCircleLabelList"/>
    <dgm:cxn modelId="{9CBFF153-78E3-4A1F-AB17-ECE43F2E66F9}" type="presParOf" srcId="{68A0A166-BDCD-421F-8A75-390D86ED25B8}" destId="{853A3862-FCAE-4038-85CE-0D5200BAAA1B}" srcOrd="0" destOrd="0" presId="urn:microsoft.com/office/officeart/2018/5/layout/IconCircleLabelList"/>
    <dgm:cxn modelId="{A2B95629-08E7-42D8-9E02-F9FCC0D10BCA}" type="presParOf" srcId="{68A0A166-BDCD-421F-8A75-390D86ED25B8}" destId="{89216374-EC8C-4926-8064-F964A3A9577D}" srcOrd="1" destOrd="0" presId="urn:microsoft.com/office/officeart/2018/5/layout/IconCircleLabelList"/>
    <dgm:cxn modelId="{44873B41-6C0E-4977-B353-0740A5AB4E8F}" type="presParOf" srcId="{68A0A166-BDCD-421F-8A75-390D86ED25B8}" destId="{CFF1B6AE-AB62-4940-9CEE-118F299792F0}" srcOrd="2" destOrd="0" presId="urn:microsoft.com/office/officeart/2018/5/layout/IconCircleLabelList"/>
    <dgm:cxn modelId="{9B913872-0B3C-4D81-A174-7C06C6929C39}" type="presParOf" srcId="{68A0A166-BDCD-421F-8A75-390D86ED25B8}" destId="{102D1508-4CC4-444E-92AC-BCAECF6301AB}" srcOrd="3" destOrd="0" presId="urn:microsoft.com/office/officeart/2018/5/layout/IconCircleLabelList"/>
    <dgm:cxn modelId="{97AD28C2-AED4-4F20-B5CD-92F975A34585}" type="presParOf" srcId="{E2B5650D-1FB5-4E27-A43C-9CB022A24C69}" destId="{2186DAB8-3EF8-4604-AD52-53A4A1FE7ACF}" srcOrd="5" destOrd="0" presId="urn:microsoft.com/office/officeart/2018/5/layout/IconCircleLabelList"/>
    <dgm:cxn modelId="{58CA08FD-6923-41D5-B2DA-EBD0EBBA34C0}" type="presParOf" srcId="{E2B5650D-1FB5-4E27-A43C-9CB022A24C69}" destId="{66238329-4A1E-4CBF-8C22-F7DFFF243F35}" srcOrd="6" destOrd="0" presId="urn:microsoft.com/office/officeart/2018/5/layout/IconCircleLabelList"/>
    <dgm:cxn modelId="{2A277B25-713E-4672-9ED8-C57A23BE30A2}" type="presParOf" srcId="{66238329-4A1E-4CBF-8C22-F7DFFF243F35}" destId="{A5A92378-FA13-4592-B031-DA5E69688DDF}" srcOrd="0" destOrd="0" presId="urn:microsoft.com/office/officeart/2018/5/layout/IconCircleLabelList"/>
    <dgm:cxn modelId="{62DC1060-F224-4459-9D50-BBFC83680CDB}" type="presParOf" srcId="{66238329-4A1E-4CBF-8C22-F7DFFF243F35}" destId="{766477B6-B79B-4322-8D18-8135749255A4}" srcOrd="1" destOrd="0" presId="urn:microsoft.com/office/officeart/2018/5/layout/IconCircleLabelList"/>
    <dgm:cxn modelId="{0A6BAF4E-3679-4DBF-A654-DAEB9601C0D3}" type="presParOf" srcId="{66238329-4A1E-4CBF-8C22-F7DFFF243F35}" destId="{74D35F33-48BA-48A9-A9A2-A9D09F4BD72E}" srcOrd="2" destOrd="0" presId="urn:microsoft.com/office/officeart/2018/5/layout/IconCircleLabelList"/>
    <dgm:cxn modelId="{329C0DD6-6A49-4395-93F3-30EDD4C54196}" type="presParOf" srcId="{66238329-4A1E-4CBF-8C22-F7DFFF243F35}" destId="{9FDD3A97-1B2B-4ADC-BE21-03A1E6061B83}" srcOrd="3" destOrd="0" presId="urn:microsoft.com/office/officeart/2018/5/layout/IconCircleLabelList"/>
    <dgm:cxn modelId="{21615D26-49AF-4FBB-9927-C9E21AE420AF}" type="presParOf" srcId="{E2B5650D-1FB5-4E27-A43C-9CB022A24C69}" destId="{5FED6B0C-8C8E-458A-93C1-4B27DA298724}" srcOrd="7" destOrd="0" presId="urn:microsoft.com/office/officeart/2018/5/layout/IconCircleLabelList"/>
    <dgm:cxn modelId="{6766C9BF-B4B2-41A6-AC80-0A148BA2F2DB}" type="presParOf" srcId="{E2B5650D-1FB5-4E27-A43C-9CB022A24C69}" destId="{568891EA-90D5-4CD2-AF46-669724A1DCA3}" srcOrd="8" destOrd="0" presId="urn:microsoft.com/office/officeart/2018/5/layout/IconCircleLabelList"/>
    <dgm:cxn modelId="{315229EF-BBC2-4CCD-8CEE-CF9ADB2C72D0}" type="presParOf" srcId="{568891EA-90D5-4CD2-AF46-669724A1DCA3}" destId="{063266F5-F86C-44D3-A750-BD58ACD47907}" srcOrd="0" destOrd="0" presId="urn:microsoft.com/office/officeart/2018/5/layout/IconCircleLabelList"/>
    <dgm:cxn modelId="{1042BE52-A528-4297-B7BD-542E734B45A0}" type="presParOf" srcId="{568891EA-90D5-4CD2-AF46-669724A1DCA3}" destId="{357B675A-104A-4379-948E-AD2BFC44F8E8}" srcOrd="1" destOrd="0" presId="urn:microsoft.com/office/officeart/2018/5/layout/IconCircleLabelList"/>
    <dgm:cxn modelId="{7B5F89B2-7F06-4782-8AC6-D3114A882529}" type="presParOf" srcId="{568891EA-90D5-4CD2-AF46-669724A1DCA3}" destId="{204ED2A8-72A4-41A5-878E-18CB064CC6AA}" srcOrd="2" destOrd="0" presId="urn:microsoft.com/office/officeart/2018/5/layout/IconCircleLabelList"/>
    <dgm:cxn modelId="{81715F1A-DCBB-4645-A597-DEF03B2ACE58}" type="presParOf" srcId="{568891EA-90D5-4CD2-AF46-669724A1DCA3}" destId="{155B9387-C4AA-4F06-8E1B-FCA468E78A0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99F226-A375-4B84-8008-010D6E3FAF8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30A9AAD-6738-417C-8218-5F37A803EE79}">
      <dgm:prSet custT="1"/>
      <dgm:spPr/>
      <dgm:t>
        <a:bodyPr/>
        <a:lstStyle/>
        <a:p>
          <a:r>
            <a:rPr lang="en-US" sz="2400" dirty="0">
              <a:latin typeface="Arial Narrow" panose="020B0606020202030204" pitchFamily="34" charset="0"/>
            </a:rPr>
            <a:t>I need to publish another article</a:t>
          </a:r>
        </a:p>
      </dgm:t>
    </dgm:pt>
    <dgm:pt modelId="{FDE18959-EA36-418B-9020-75175BFC52A1}" type="parTrans" cxnId="{9ED2C550-5E59-44D0-B6FD-79C21BF786BE}">
      <dgm:prSet/>
      <dgm:spPr/>
      <dgm:t>
        <a:bodyPr/>
        <a:lstStyle/>
        <a:p>
          <a:endParaRPr lang="en-US"/>
        </a:p>
      </dgm:t>
    </dgm:pt>
    <dgm:pt modelId="{101CF994-2B9F-453D-A658-B6B41DA0A39E}" type="sibTrans" cxnId="{9ED2C550-5E59-44D0-B6FD-79C21BF786BE}">
      <dgm:prSet/>
      <dgm:spPr/>
      <dgm:t>
        <a:bodyPr/>
        <a:lstStyle/>
        <a:p>
          <a:endParaRPr lang="en-US"/>
        </a:p>
      </dgm:t>
    </dgm:pt>
    <dgm:pt modelId="{530DFD11-8438-4340-9B55-5DC9F3C35E6A}">
      <dgm:prSet custT="1"/>
      <dgm:spPr/>
      <dgm:t>
        <a:bodyPr/>
        <a:lstStyle/>
        <a:p>
          <a:r>
            <a:rPr lang="en-US" sz="2400" dirty="0">
              <a:latin typeface="Arial Narrow" panose="020B0606020202030204" pitchFamily="34" charset="0"/>
            </a:rPr>
            <a:t>Researchers will cite my work, its good because it is published, is it right?</a:t>
          </a:r>
        </a:p>
      </dgm:t>
    </dgm:pt>
    <dgm:pt modelId="{675810CA-DD35-442D-B82E-39EEE42AFE1C}" type="parTrans" cxnId="{56720B23-E4AF-44AA-9B10-B482C2A69908}">
      <dgm:prSet/>
      <dgm:spPr/>
      <dgm:t>
        <a:bodyPr/>
        <a:lstStyle/>
        <a:p>
          <a:endParaRPr lang="en-US"/>
        </a:p>
      </dgm:t>
    </dgm:pt>
    <dgm:pt modelId="{71A6EA79-734A-49A3-8410-5D9914480A09}" type="sibTrans" cxnId="{56720B23-E4AF-44AA-9B10-B482C2A69908}">
      <dgm:prSet/>
      <dgm:spPr/>
      <dgm:t>
        <a:bodyPr/>
        <a:lstStyle/>
        <a:p>
          <a:endParaRPr lang="en-US"/>
        </a:p>
      </dgm:t>
    </dgm:pt>
    <dgm:pt modelId="{810EA30A-B3FB-49F2-BFA4-4F145A581078}">
      <dgm:prSet custT="1"/>
      <dgm:spPr/>
      <dgm:t>
        <a:bodyPr/>
        <a:lstStyle/>
        <a:p>
          <a:r>
            <a:rPr lang="en-US" sz="2400" dirty="0">
              <a:latin typeface="Arial Narrow" panose="020B0606020202030204" pitchFamily="34" charset="0"/>
            </a:rPr>
            <a:t>The journal and the publisher will see that my article is seen by many people and will be cited.</a:t>
          </a:r>
        </a:p>
      </dgm:t>
    </dgm:pt>
    <dgm:pt modelId="{33057630-0C81-4C6A-B9C2-8A2CD194C023}" type="parTrans" cxnId="{5F9E9D60-977A-417B-B49F-FD321A5D7B61}">
      <dgm:prSet/>
      <dgm:spPr/>
      <dgm:t>
        <a:bodyPr/>
        <a:lstStyle/>
        <a:p>
          <a:endParaRPr lang="en-US"/>
        </a:p>
      </dgm:t>
    </dgm:pt>
    <dgm:pt modelId="{D702E496-846D-4D01-A313-8D4CAC86826E}" type="sibTrans" cxnId="{5F9E9D60-977A-417B-B49F-FD321A5D7B61}">
      <dgm:prSet/>
      <dgm:spPr/>
      <dgm:t>
        <a:bodyPr/>
        <a:lstStyle/>
        <a:p>
          <a:endParaRPr lang="en-US"/>
        </a:p>
      </dgm:t>
    </dgm:pt>
    <dgm:pt modelId="{25F8672D-3901-40D0-A68E-BD39192C25E6}">
      <dgm:prSet custT="1"/>
      <dgm:spPr/>
      <dgm:t>
        <a:bodyPr/>
        <a:lstStyle/>
        <a:p>
          <a:r>
            <a:rPr lang="en-US" sz="2800" dirty="0">
              <a:latin typeface="Arial Narrow" panose="020B0606020202030204" pitchFamily="34" charset="0"/>
            </a:rPr>
            <a:t>I chose good journal; therefore, my article should be distributed.</a:t>
          </a:r>
        </a:p>
      </dgm:t>
    </dgm:pt>
    <dgm:pt modelId="{0FE6D35A-0654-470E-9C92-EB03F12BE942}" type="parTrans" cxnId="{6426C58A-213F-4864-B012-C1D2676CACBA}">
      <dgm:prSet/>
      <dgm:spPr/>
      <dgm:t>
        <a:bodyPr/>
        <a:lstStyle/>
        <a:p>
          <a:endParaRPr lang="en-US"/>
        </a:p>
      </dgm:t>
    </dgm:pt>
    <dgm:pt modelId="{AA34C84D-D000-44AC-A8B1-0E0A62907AFB}" type="sibTrans" cxnId="{6426C58A-213F-4864-B012-C1D2676CACBA}">
      <dgm:prSet/>
      <dgm:spPr/>
      <dgm:t>
        <a:bodyPr/>
        <a:lstStyle/>
        <a:p>
          <a:endParaRPr lang="en-US"/>
        </a:p>
      </dgm:t>
    </dgm:pt>
    <dgm:pt modelId="{22B9091B-F170-4C6B-B85A-5B66A32484A4}" type="pres">
      <dgm:prSet presAssocID="{4999F226-A375-4B84-8008-010D6E3FAF8B}" presName="root" presStyleCnt="0">
        <dgm:presLayoutVars>
          <dgm:dir/>
          <dgm:resizeHandles val="exact"/>
        </dgm:presLayoutVars>
      </dgm:prSet>
      <dgm:spPr/>
    </dgm:pt>
    <dgm:pt modelId="{F776C314-A23D-46E2-B5D6-29B9174BD2D4}" type="pres">
      <dgm:prSet presAssocID="{4999F226-A375-4B84-8008-010D6E3FAF8B}" presName="container" presStyleCnt="0">
        <dgm:presLayoutVars>
          <dgm:dir/>
          <dgm:resizeHandles val="exact"/>
        </dgm:presLayoutVars>
      </dgm:prSet>
      <dgm:spPr/>
    </dgm:pt>
    <dgm:pt modelId="{0F5BE444-25A3-4DA9-B47F-6EAFF53A228C}" type="pres">
      <dgm:prSet presAssocID="{430A9AAD-6738-417C-8218-5F37A803EE79}" presName="compNode" presStyleCnt="0"/>
      <dgm:spPr/>
    </dgm:pt>
    <dgm:pt modelId="{ECA7FD70-3228-4B2C-B13F-2917CCC053CA}" type="pres">
      <dgm:prSet presAssocID="{430A9AAD-6738-417C-8218-5F37A803EE79}" presName="iconBgRect" presStyleLbl="bgShp" presStyleIdx="0" presStyleCnt="4"/>
      <dgm:spPr/>
    </dgm:pt>
    <dgm:pt modelId="{D2D5D6A9-F141-4441-AF23-9EE60D072251}" type="pres">
      <dgm:prSet presAssocID="{430A9AAD-6738-417C-8218-5F37A803EE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A9F60E74-2792-44C4-854F-7D4FFE69D214}" type="pres">
      <dgm:prSet presAssocID="{430A9AAD-6738-417C-8218-5F37A803EE79}" presName="spaceRect" presStyleCnt="0"/>
      <dgm:spPr/>
    </dgm:pt>
    <dgm:pt modelId="{D50BD847-D5F8-429E-BDA0-B68405900B41}" type="pres">
      <dgm:prSet presAssocID="{430A9AAD-6738-417C-8218-5F37A803EE79}" presName="textRect" presStyleLbl="revTx" presStyleIdx="0" presStyleCnt="4">
        <dgm:presLayoutVars>
          <dgm:chMax val="1"/>
          <dgm:chPref val="1"/>
        </dgm:presLayoutVars>
      </dgm:prSet>
      <dgm:spPr/>
    </dgm:pt>
    <dgm:pt modelId="{D0754CD3-6D02-44CA-B000-B869032D3C19}" type="pres">
      <dgm:prSet presAssocID="{101CF994-2B9F-453D-A658-B6B41DA0A39E}" presName="sibTrans" presStyleLbl="sibTrans2D1" presStyleIdx="0" presStyleCnt="0"/>
      <dgm:spPr/>
    </dgm:pt>
    <dgm:pt modelId="{4481EF18-7539-472D-BC82-7E759FBF5E3C}" type="pres">
      <dgm:prSet presAssocID="{530DFD11-8438-4340-9B55-5DC9F3C35E6A}" presName="compNode" presStyleCnt="0"/>
      <dgm:spPr/>
    </dgm:pt>
    <dgm:pt modelId="{4D8EDC30-DA7D-4A01-95CB-8667C5D0A511}" type="pres">
      <dgm:prSet presAssocID="{530DFD11-8438-4340-9B55-5DC9F3C35E6A}" presName="iconBgRect" presStyleLbl="bgShp" presStyleIdx="1" presStyleCnt="4"/>
      <dgm:spPr/>
    </dgm:pt>
    <dgm:pt modelId="{94F0A8C6-78A2-4947-A6B0-A6A7C2CF3ED1}" type="pres">
      <dgm:prSet presAssocID="{530DFD11-8438-4340-9B55-5DC9F3C35E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AC874652-6301-4C08-9290-A4F4B5A05EE0}" type="pres">
      <dgm:prSet presAssocID="{530DFD11-8438-4340-9B55-5DC9F3C35E6A}" presName="spaceRect" presStyleCnt="0"/>
      <dgm:spPr/>
    </dgm:pt>
    <dgm:pt modelId="{752F92B4-5110-4E4E-BCB8-1F308AA162F7}" type="pres">
      <dgm:prSet presAssocID="{530DFD11-8438-4340-9B55-5DC9F3C35E6A}" presName="textRect" presStyleLbl="revTx" presStyleIdx="1" presStyleCnt="4">
        <dgm:presLayoutVars>
          <dgm:chMax val="1"/>
          <dgm:chPref val="1"/>
        </dgm:presLayoutVars>
      </dgm:prSet>
      <dgm:spPr/>
    </dgm:pt>
    <dgm:pt modelId="{3C2293D6-7529-430C-BB1C-943B9FE39784}" type="pres">
      <dgm:prSet presAssocID="{71A6EA79-734A-49A3-8410-5D9914480A09}" presName="sibTrans" presStyleLbl="sibTrans2D1" presStyleIdx="0" presStyleCnt="0"/>
      <dgm:spPr/>
    </dgm:pt>
    <dgm:pt modelId="{7FE7C82C-A04C-4C54-A894-A9CEDDDD4B65}" type="pres">
      <dgm:prSet presAssocID="{810EA30A-B3FB-49F2-BFA4-4F145A581078}" presName="compNode" presStyleCnt="0"/>
      <dgm:spPr/>
    </dgm:pt>
    <dgm:pt modelId="{652515E9-1130-48FD-AFB4-E9D5F7B1B775}" type="pres">
      <dgm:prSet presAssocID="{810EA30A-B3FB-49F2-BFA4-4F145A581078}" presName="iconBgRect" presStyleLbl="bgShp" presStyleIdx="2" presStyleCnt="4"/>
      <dgm:spPr/>
    </dgm:pt>
    <dgm:pt modelId="{750077B3-0224-452A-A116-6B0606F90344}" type="pres">
      <dgm:prSet presAssocID="{810EA30A-B3FB-49F2-BFA4-4F145A58107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8DCE6D3E-D437-4102-8643-D61B8BB759D6}" type="pres">
      <dgm:prSet presAssocID="{810EA30A-B3FB-49F2-BFA4-4F145A581078}" presName="spaceRect" presStyleCnt="0"/>
      <dgm:spPr/>
    </dgm:pt>
    <dgm:pt modelId="{D9A9DB30-3E70-47BD-B1DF-8F437D574EE6}" type="pres">
      <dgm:prSet presAssocID="{810EA30A-B3FB-49F2-BFA4-4F145A581078}" presName="textRect" presStyleLbl="revTx" presStyleIdx="2" presStyleCnt="4">
        <dgm:presLayoutVars>
          <dgm:chMax val="1"/>
          <dgm:chPref val="1"/>
        </dgm:presLayoutVars>
      </dgm:prSet>
      <dgm:spPr/>
    </dgm:pt>
    <dgm:pt modelId="{226CE98C-AEBE-4502-B850-AFD8767E2BC3}" type="pres">
      <dgm:prSet presAssocID="{D702E496-846D-4D01-A313-8D4CAC86826E}" presName="sibTrans" presStyleLbl="sibTrans2D1" presStyleIdx="0" presStyleCnt="0"/>
      <dgm:spPr/>
    </dgm:pt>
    <dgm:pt modelId="{F0273D76-F5C1-4568-B0AB-3BF2365808E0}" type="pres">
      <dgm:prSet presAssocID="{25F8672D-3901-40D0-A68E-BD39192C25E6}" presName="compNode" presStyleCnt="0"/>
      <dgm:spPr/>
    </dgm:pt>
    <dgm:pt modelId="{4730EF35-243E-4B98-94B0-064F3E6D21D0}" type="pres">
      <dgm:prSet presAssocID="{25F8672D-3901-40D0-A68E-BD39192C25E6}" presName="iconBgRect" presStyleLbl="bgShp" presStyleIdx="3" presStyleCnt="4"/>
      <dgm:spPr/>
    </dgm:pt>
    <dgm:pt modelId="{7943E3C6-A8B4-4602-8A91-E89C866EEF21}" type="pres">
      <dgm:prSet presAssocID="{25F8672D-3901-40D0-A68E-BD39192C25E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d Book"/>
        </a:ext>
      </dgm:extLst>
    </dgm:pt>
    <dgm:pt modelId="{FC66E93E-634C-480D-9730-E1D90791FCC2}" type="pres">
      <dgm:prSet presAssocID="{25F8672D-3901-40D0-A68E-BD39192C25E6}" presName="spaceRect" presStyleCnt="0"/>
      <dgm:spPr/>
    </dgm:pt>
    <dgm:pt modelId="{5889EAB3-487A-40FD-B8A8-F2B534AF2985}" type="pres">
      <dgm:prSet presAssocID="{25F8672D-3901-40D0-A68E-BD39192C25E6}" presName="textRect" presStyleLbl="revTx" presStyleIdx="3" presStyleCnt="4">
        <dgm:presLayoutVars>
          <dgm:chMax val="1"/>
          <dgm:chPref val="1"/>
        </dgm:presLayoutVars>
      </dgm:prSet>
      <dgm:spPr/>
    </dgm:pt>
  </dgm:ptLst>
  <dgm:cxnLst>
    <dgm:cxn modelId="{56720B23-E4AF-44AA-9B10-B482C2A69908}" srcId="{4999F226-A375-4B84-8008-010D6E3FAF8B}" destId="{530DFD11-8438-4340-9B55-5DC9F3C35E6A}" srcOrd="1" destOrd="0" parTransId="{675810CA-DD35-442D-B82E-39EEE42AFE1C}" sibTransId="{71A6EA79-734A-49A3-8410-5D9914480A09}"/>
    <dgm:cxn modelId="{5F9E9D60-977A-417B-B49F-FD321A5D7B61}" srcId="{4999F226-A375-4B84-8008-010D6E3FAF8B}" destId="{810EA30A-B3FB-49F2-BFA4-4F145A581078}" srcOrd="2" destOrd="0" parTransId="{33057630-0C81-4C6A-B9C2-8A2CD194C023}" sibTransId="{D702E496-846D-4D01-A313-8D4CAC86826E}"/>
    <dgm:cxn modelId="{9ED2C550-5E59-44D0-B6FD-79C21BF786BE}" srcId="{4999F226-A375-4B84-8008-010D6E3FAF8B}" destId="{430A9AAD-6738-417C-8218-5F37A803EE79}" srcOrd="0" destOrd="0" parTransId="{FDE18959-EA36-418B-9020-75175BFC52A1}" sibTransId="{101CF994-2B9F-453D-A658-B6B41DA0A39E}"/>
    <dgm:cxn modelId="{7F8E805A-209B-4B5E-844C-493E470E3829}" type="presOf" srcId="{4999F226-A375-4B84-8008-010D6E3FAF8B}" destId="{22B9091B-F170-4C6B-B85A-5B66A32484A4}" srcOrd="0" destOrd="0" presId="urn:microsoft.com/office/officeart/2018/2/layout/IconCircleList"/>
    <dgm:cxn modelId="{7E413E7C-6211-4DBE-B5EE-5F036B0FA056}" type="presOf" srcId="{25F8672D-3901-40D0-A68E-BD39192C25E6}" destId="{5889EAB3-487A-40FD-B8A8-F2B534AF2985}" srcOrd="0" destOrd="0" presId="urn:microsoft.com/office/officeart/2018/2/layout/IconCircleList"/>
    <dgm:cxn modelId="{3E8AE282-9720-44B4-99ED-70269AFAD637}" type="presOf" srcId="{810EA30A-B3FB-49F2-BFA4-4F145A581078}" destId="{D9A9DB30-3E70-47BD-B1DF-8F437D574EE6}" srcOrd="0" destOrd="0" presId="urn:microsoft.com/office/officeart/2018/2/layout/IconCircleList"/>
    <dgm:cxn modelId="{20A60283-D9CC-4CBF-B7A8-C53D5E5B864C}" type="presOf" srcId="{430A9AAD-6738-417C-8218-5F37A803EE79}" destId="{D50BD847-D5F8-429E-BDA0-B68405900B41}" srcOrd="0" destOrd="0" presId="urn:microsoft.com/office/officeart/2018/2/layout/IconCircleList"/>
    <dgm:cxn modelId="{794D1983-A9E7-4617-87C4-577C447481F3}" type="presOf" srcId="{71A6EA79-734A-49A3-8410-5D9914480A09}" destId="{3C2293D6-7529-430C-BB1C-943B9FE39784}" srcOrd="0" destOrd="0" presId="urn:microsoft.com/office/officeart/2018/2/layout/IconCircleList"/>
    <dgm:cxn modelId="{6426C58A-213F-4864-B012-C1D2676CACBA}" srcId="{4999F226-A375-4B84-8008-010D6E3FAF8B}" destId="{25F8672D-3901-40D0-A68E-BD39192C25E6}" srcOrd="3" destOrd="0" parTransId="{0FE6D35A-0654-470E-9C92-EB03F12BE942}" sibTransId="{AA34C84D-D000-44AC-A8B1-0E0A62907AFB}"/>
    <dgm:cxn modelId="{9E4B14BF-7114-4ABD-8898-75DE112A5CA7}" type="presOf" srcId="{530DFD11-8438-4340-9B55-5DC9F3C35E6A}" destId="{752F92B4-5110-4E4E-BCB8-1F308AA162F7}" srcOrd="0" destOrd="0" presId="urn:microsoft.com/office/officeart/2018/2/layout/IconCircleList"/>
    <dgm:cxn modelId="{B1A53DC4-D212-4CC1-9718-6D4F6B86191C}" type="presOf" srcId="{101CF994-2B9F-453D-A658-B6B41DA0A39E}" destId="{D0754CD3-6D02-44CA-B000-B869032D3C19}" srcOrd="0" destOrd="0" presId="urn:microsoft.com/office/officeart/2018/2/layout/IconCircleList"/>
    <dgm:cxn modelId="{F8D0DDD6-62B1-417B-849F-E1AA17510DDA}" type="presOf" srcId="{D702E496-846D-4D01-A313-8D4CAC86826E}" destId="{226CE98C-AEBE-4502-B850-AFD8767E2BC3}" srcOrd="0" destOrd="0" presId="urn:microsoft.com/office/officeart/2018/2/layout/IconCircleList"/>
    <dgm:cxn modelId="{CFA07858-BC19-472E-81B0-18E06681FD4D}" type="presParOf" srcId="{22B9091B-F170-4C6B-B85A-5B66A32484A4}" destId="{F776C314-A23D-46E2-B5D6-29B9174BD2D4}" srcOrd="0" destOrd="0" presId="urn:microsoft.com/office/officeart/2018/2/layout/IconCircleList"/>
    <dgm:cxn modelId="{E83526C8-BB6A-42CD-B281-0784FD8FCD83}" type="presParOf" srcId="{F776C314-A23D-46E2-B5D6-29B9174BD2D4}" destId="{0F5BE444-25A3-4DA9-B47F-6EAFF53A228C}" srcOrd="0" destOrd="0" presId="urn:microsoft.com/office/officeart/2018/2/layout/IconCircleList"/>
    <dgm:cxn modelId="{6DD34A14-4615-4956-B83A-67D088EFFC41}" type="presParOf" srcId="{0F5BE444-25A3-4DA9-B47F-6EAFF53A228C}" destId="{ECA7FD70-3228-4B2C-B13F-2917CCC053CA}" srcOrd="0" destOrd="0" presId="urn:microsoft.com/office/officeart/2018/2/layout/IconCircleList"/>
    <dgm:cxn modelId="{9CAD1482-17C7-499D-868C-7E5EE45C25FE}" type="presParOf" srcId="{0F5BE444-25A3-4DA9-B47F-6EAFF53A228C}" destId="{D2D5D6A9-F141-4441-AF23-9EE60D072251}" srcOrd="1" destOrd="0" presId="urn:microsoft.com/office/officeart/2018/2/layout/IconCircleList"/>
    <dgm:cxn modelId="{FC733C06-8010-4F62-9CF4-3128F1F7B316}" type="presParOf" srcId="{0F5BE444-25A3-4DA9-B47F-6EAFF53A228C}" destId="{A9F60E74-2792-44C4-854F-7D4FFE69D214}" srcOrd="2" destOrd="0" presId="urn:microsoft.com/office/officeart/2018/2/layout/IconCircleList"/>
    <dgm:cxn modelId="{75A2E446-FC0A-4CA3-A4CD-CD98DDA596BC}" type="presParOf" srcId="{0F5BE444-25A3-4DA9-B47F-6EAFF53A228C}" destId="{D50BD847-D5F8-429E-BDA0-B68405900B41}" srcOrd="3" destOrd="0" presId="urn:microsoft.com/office/officeart/2018/2/layout/IconCircleList"/>
    <dgm:cxn modelId="{E069C129-3B17-442F-82A6-325608C3FAF0}" type="presParOf" srcId="{F776C314-A23D-46E2-B5D6-29B9174BD2D4}" destId="{D0754CD3-6D02-44CA-B000-B869032D3C19}" srcOrd="1" destOrd="0" presId="urn:microsoft.com/office/officeart/2018/2/layout/IconCircleList"/>
    <dgm:cxn modelId="{1484C24F-492D-4C80-B5F4-3E979F7ADE70}" type="presParOf" srcId="{F776C314-A23D-46E2-B5D6-29B9174BD2D4}" destId="{4481EF18-7539-472D-BC82-7E759FBF5E3C}" srcOrd="2" destOrd="0" presId="urn:microsoft.com/office/officeart/2018/2/layout/IconCircleList"/>
    <dgm:cxn modelId="{1DFD665F-90F2-41E9-8883-56B29A7DB48B}" type="presParOf" srcId="{4481EF18-7539-472D-BC82-7E759FBF5E3C}" destId="{4D8EDC30-DA7D-4A01-95CB-8667C5D0A511}" srcOrd="0" destOrd="0" presId="urn:microsoft.com/office/officeart/2018/2/layout/IconCircleList"/>
    <dgm:cxn modelId="{F88CE567-7B7C-4C3B-9449-BE4008F188AD}" type="presParOf" srcId="{4481EF18-7539-472D-BC82-7E759FBF5E3C}" destId="{94F0A8C6-78A2-4947-A6B0-A6A7C2CF3ED1}" srcOrd="1" destOrd="0" presId="urn:microsoft.com/office/officeart/2018/2/layout/IconCircleList"/>
    <dgm:cxn modelId="{838D3821-09F4-412C-B1EE-F66021955C9C}" type="presParOf" srcId="{4481EF18-7539-472D-BC82-7E759FBF5E3C}" destId="{AC874652-6301-4C08-9290-A4F4B5A05EE0}" srcOrd="2" destOrd="0" presId="urn:microsoft.com/office/officeart/2018/2/layout/IconCircleList"/>
    <dgm:cxn modelId="{463FB3BE-D9E9-4C8A-A38C-6FD990120682}" type="presParOf" srcId="{4481EF18-7539-472D-BC82-7E759FBF5E3C}" destId="{752F92B4-5110-4E4E-BCB8-1F308AA162F7}" srcOrd="3" destOrd="0" presId="urn:microsoft.com/office/officeart/2018/2/layout/IconCircleList"/>
    <dgm:cxn modelId="{F727B9C8-D6A3-449B-A4F1-4ADA438E5F88}" type="presParOf" srcId="{F776C314-A23D-46E2-B5D6-29B9174BD2D4}" destId="{3C2293D6-7529-430C-BB1C-943B9FE39784}" srcOrd="3" destOrd="0" presId="urn:microsoft.com/office/officeart/2018/2/layout/IconCircleList"/>
    <dgm:cxn modelId="{AD15AB78-2D50-4DE4-A092-229997C22C8F}" type="presParOf" srcId="{F776C314-A23D-46E2-B5D6-29B9174BD2D4}" destId="{7FE7C82C-A04C-4C54-A894-A9CEDDDD4B65}" srcOrd="4" destOrd="0" presId="urn:microsoft.com/office/officeart/2018/2/layout/IconCircleList"/>
    <dgm:cxn modelId="{00267DFE-5D0A-448E-A957-C0282FD4C2AF}" type="presParOf" srcId="{7FE7C82C-A04C-4C54-A894-A9CEDDDD4B65}" destId="{652515E9-1130-48FD-AFB4-E9D5F7B1B775}" srcOrd="0" destOrd="0" presId="urn:microsoft.com/office/officeart/2018/2/layout/IconCircleList"/>
    <dgm:cxn modelId="{97979A6C-7FD3-458B-B38E-06CFA1BD6EB3}" type="presParOf" srcId="{7FE7C82C-A04C-4C54-A894-A9CEDDDD4B65}" destId="{750077B3-0224-452A-A116-6B0606F90344}" srcOrd="1" destOrd="0" presId="urn:microsoft.com/office/officeart/2018/2/layout/IconCircleList"/>
    <dgm:cxn modelId="{E1A9BEE2-532F-4329-9FF0-94347544E19A}" type="presParOf" srcId="{7FE7C82C-A04C-4C54-A894-A9CEDDDD4B65}" destId="{8DCE6D3E-D437-4102-8643-D61B8BB759D6}" srcOrd="2" destOrd="0" presId="urn:microsoft.com/office/officeart/2018/2/layout/IconCircleList"/>
    <dgm:cxn modelId="{1D68B00A-553C-43AD-9110-BBF20596AECA}" type="presParOf" srcId="{7FE7C82C-A04C-4C54-A894-A9CEDDDD4B65}" destId="{D9A9DB30-3E70-47BD-B1DF-8F437D574EE6}" srcOrd="3" destOrd="0" presId="urn:microsoft.com/office/officeart/2018/2/layout/IconCircleList"/>
    <dgm:cxn modelId="{9D2D4C87-2414-4D7D-AEBB-A08845B47566}" type="presParOf" srcId="{F776C314-A23D-46E2-B5D6-29B9174BD2D4}" destId="{226CE98C-AEBE-4502-B850-AFD8767E2BC3}" srcOrd="5" destOrd="0" presId="urn:microsoft.com/office/officeart/2018/2/layout/IconCircleList"/>
    <dgm:cxn modelId="{2B1C52A1-B1CE-4865-A4E2-6A9F230178BC}" type="presParOf" srcId="{F776C314-A23D-46E2-B5D6-29B9174BD2D4}" destId="{F0273D76-F5C1-4568-B0AB-3BF2365808E0}" srcOrd="6" destOrd="0" presId="urn:microsoft.com/office/officeart/2018/2/layout/IconCircleList"/>
    <dgm:cxn modelId="{C2E28EC9-3729-4CB7-B10E-7F45BE6F2AE9}" type="presParOf" srcId="{F0273D76-F5C1-4568-B0AB-3BF2365808E0}" destId="{4730EF35-243E-4B98-94B0-064F3E6D21D0}" srcOrd="0" destOrd="0" presId="urn:microsoft.com/office/officeart/2018/2/layout/IconCircleList"/>
    <dgm:cxn modelId="{9A354447-8CBC-40BD-8FE1-E9C699392169}" type="presParOf" srcId="{F0273D76-F5C1-4568-B0AB-3BF2365808E0}" destId="{7943E3C6-A8B4-4602-8A91-E89C866EEF21}" srcOrd="1" destOrd="0" presId="urn:microsoft.com/office/officeart/2018/2/layout/IconCircleList"/>
    <dgm:cxn modelId="{4492F357-AE84-4F21-9BAC-6588D672D134}" type="presParOf" srcId="{F0273D76-F5C1-4568-B0AB-3BF2365808E0}" destId="{FC66E93E-634C-480D-9730-E1D90791FCC2}" srcOrd="2" destOrd="0" presId="urn:microsoft.com/office/officeart/2018/2/layout/IconCircleList"/>
    <dgm:cxn modelId="{31D6509F-25D6-4AAA-9F7D-AD97DF788974}" type="presParOf" srcId="{F0273D76-F5C1-4568-B0AB-3BF2365808E0}" destId="{5889EAB3-487A-40FD-B8A8-F2B534AF298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C38419-10C8-4233-970A-12703C3C4E1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4158491-B806-4154-B524-4C0141A35B60}">
      <dgm:prSet/>
      <dgm:spPr/>
      <dgm:t>
        <a:bodyPr/>
        <a:lstStyle/>
        <a:p>
          <a:pPr>
            <a:lnSpc>
              <a:spcPct val="100000"/>
            </a:lnSpc>
          </a:pPr>
          <a:r>
            <a:rPr lang="en-US"/>
            <a:t>Selecting appropriate journals </a:t>
          </a:r>
        </a:p>
      </dgm:t>
    </dgm:pt>
    <dgm:pt modelId="{7D7FCE23-2D6E-4419-A83B-1A8A625A46E9}" type="parTrans" cxnId="{2BE25D9A-0E9C-49C2-8F6D-92198CDDDE75}">
      <dgm:prSet/>
      <dgm:spPr/>
      <dgm:t>
        <a:bodyPr/>
        <a:lstStyle/>
        <a:p>
          <a:endParaRPr lang="en-US"/>
        </a:p>
      </dgm:t>
    </dgm:pt>
    <dgm:pt modelId="{73DEC226-CDCB-4B08-8D6E-0B36BC042CB8}" type="sibTrans" cxnId="{2BE25D9A-0E9C-49C2-8F6D-92198CDDDE75}">
      <dgm:prSet/>
      <dgm:spPr/>
      <dgm:t>
        <a:bodyPr/>
        <a:lstStyle/>
        <a:p>
          <a:endParaRPr lang="en-US"/>
        </a:p>
      </dgm:t>
    </dgm:pt>
    <dgm:pt modelId="{28B18CA9-E62E-4A12-9D12-8E3C1AF7BA52}">
      <dgm:prSet/>
      <dgm:spPr/>
      <dgm:t>
        <a:bodyPr/>
        <a:lstStyle/>
        <a:p>
          <a:pPr>
            <a:lnSpc>
              <a:spcPct val="100000"/>
            </a:lnSpc>
          </a:pPr>
          <a:r>
            <a:rPr lang="en-US"/>
            <a:t>Steps of publication in international journals </a:t>
          </a:r>
        </a:p>
      </dgm:t>
    </dgm:pt>
    <dgm:pt modelId="{EBDE5C9B-A3EC-4AD7-A5CA-F170050F72E7}" type="parTrans" cxnId="{6729C100-5F84-4958-A81A-BD150F010EB3}">
      <dgm:prSet/>
      <dgm:spPr/>
      <dgm:t>
        <a:bodyPr/>
        <a:lstStyle/>
        <a:p>
          <a:endParaRPr lang="en-US"/>
        </a:p>
      </dgm:t>
    </dgm:pt>
    <dgm:pt modelId="{FAF0B4EC-8B69-4450-9E56-90339ACB4D91}" type="sibTrans" cxnId="{6729C100-5F84-4958-A81A-BD150F010EB3}">
      <dgm:prSet/>
      <dgm:spPr/>
      <dgm:t>
        <a:bodyPr/>
        <a:lstStyle/>
        <a:p>
          <a:endParaRPr lang="en-US"/>
        </a:p>
      </dgm:t>
    </dgm:pt>
    <dgm:pt modelId="{FFD6BC1D-A7A4-44EA-BC6B-C49B9AFE2B76}">
      <dgm:prSet/>
      <dgm:spPr/>
      <dgm:t>
        <a:bodyPr/>
        <a:lstStyle/>
        <a:p>
          <a:pPr>
            <a:lnSpc>
              <a:spcPct val="100000"/>
            </a:lnSpc>
          </a:pPr>
          <a:r>
            <a:rPr lang="en-US"/>
            <a:t>Writing research manuscripts </a:t>
          </a:r>
        </a:p>
      </dgm:t>
    </dgm:pt>
    <dgm:pt modelId="{3C1FB233-A7EC-4814-A22A-3018C41DDCBF}" type="parTrans" cxnId="{279350D8-9BD2-4F43-B9FC-7AE62FCC6AE6}">
      <dgm:prSet/>
      <dgm:spPr/>
      <dgm:t>
        <a:bodyPr/>
        <a:lstStyle/>
        <a:p>
          <a:endParaRPr lang="en-US"/>
        </a:p>
      </dgm:t>
    </dgm:pt>
    <dgm:pt modelId="{B336B221-91E7-48C7-800C-CDCD7DCF5854}" type="sibTrans" cxnId="{279350D8-9BD2-4F43-B9FC-7AE62FCC6AE6}">
      <dgm:prSet/>
      <dgm:spPr/>
      <dgm:t>
        <a:bodyPr/>
        <a:lstStyle/>
        <a:p>
          <a:endParaRPr lang="en-US"/>
        </a:p>
      </dgm:t>
    </dgm:pt>
    <dgm:pt modelId="{B102257F-FD3D-4A04-A593-93C9FB52BB2B}" type="pres">
      <dgm:prSet presAssocID="{06C38419-10C8-4233-970A-12703C3C4E1D}" presName="root" presStyleCnt="0">
        <dgm:presLayoutVars>
          <dgm:dir/>
          <dgm:resizeHandles val="exact"/>
        </dgm:presLayoutVars>
      </dgm:prSet>
      <dgm:spPr/>
    </dgm:pt>
    <dgm:pt modelId="{4E0260B4-20E9-4726-8DB0-7AE0B0D2C084}" type="pres">
      <dgm:prSet presAssocID="{74158491-B806-4154-B524-4C0141A35B60}" presName="compNode" presStyleCnt="0"/>
      <dgm:spPr/>
    </dgm:pt>
    <dgm:pt modelId="{4B0FB13C-98D8-4B7A-BBA9-752E24808116}" type="pres">
      <dgm:prSet presAssocID="{74158491-B806-4154-B524-4C0141A35B60}" presName="bgRect" presStyleLbl="bgShp" presStyleIdx="0" presStyleCnt="3"/>
      <dgm:spPr/>
    </dgm:pt>
    <dgm:pt modelId="{F4E54BA5-57AE-4D02-BBE3-24EEC3E856B3}" type="pres">
      <dgm:prSet presAssocID="{74158491-B806-4154-B524-4C0141A35B6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8A8C55C2-7486-4089-9F70-485AEB9DE523}" type="pres">
      <dgm:prSet presAssocID="{74158491-B806-4154-B524-4C0141A35B60}" presName="spaceRect" presStyleCnt="0"/>
      <dgm:spPr/>
    </dgm:pt>
    <dgm:pt modelId="{F3B47955-CC21-49DE-AC22-C0AF341261CC}" type="pres">
      <dgm:prSet presAssocID="{74158491-B806-4154-B524-4C0141A35B60}" presName="parTx" presStyleLbl="revTx" presStyleIdx="0" presStyleCnt="3">
        <dgm:presLayoutVars>
          <dgm:chMax val="0"/>
          <dgm:chPref val="0"/>
        </dgm:presLayoutVars>
      </dgm:prSet>
      <dgm:spPr/>
    </dgm:pt>
    <dgm:pt modelId="{A2D3CFD4-2457-4FB7-8BBF-B2FC63463514}" type="pres">
      <dgm:prSet presAssocID="{73DEC226-CDCB-4B08-8D6E-0B36BC042CB8}" presName="sibTrans" presStyleCnt="0"/>
      <dgm:spPr/>
    </dgm:pt>
    <dgm:pt modelId="{D9F85241-5DB2-4922-840C-1786D36641BD}" type="pres">
      <dgm:prSet presAssocID="{28B18CA9-E62E-4A12-9D12-8E3C1AF7BA52}" presName="compNode" presStyleCnt="0"/>
      <dgm:spPr/>
    </dgm:pt>
    <dgm:pt modelId="{490BBDA6-FF74-4AB0-BE3D-81A4B0FE9749}" type="pres">
      <dgm:prSet presAssocID="{28B18CA9-E62E-4A12-9D12-8E3C1AF7BA52}" presName="bgRect" presStyleLbl="bgShp" presStyleIdx="1" presStyleCnt="3"/>
      <dgm:spPr/>
    </dgm:pt>
    <dgm:pt modelId="{CF2A342D-F768-443C-AC45-5B327329256E}" type="pres">
      <dgm:prSet presAssocID="{28B18CA9-E62E-4A12-9D12-8E3C1AF7BA5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34016633-60A5-433E-B7B4-C737A7C8BA09}" type="pres">
      <dgm:prSet presAssocID="{28B18CA9-E62E-4A12-9D12-8E3C1AF7BA52}" presName="spaceRect" presStyleCnt="0"/>
      <dgm:spPr/>
    </dgm:pt>
    <dgm:pt modelId="{B599965F-7929-4461-A308-05C23098C232}" type="pres">
      <dgm:prSet presAssocID="{28B18CA9-E62E-4A12-9D12-8E3C1AF7BA52}" presName="parTx" presStyleLbl="revTx" presStyleIdx="1" presStyleCnt="3">
        <dgm:presLayoutVars>
          <dgm:chMax val="0"/>
          <dgm:chPref val="0"/>
        </dgm:presLayoutVars>
      </dgm:prSet>
      <dgm:spPr/>
    </dgm:pt>
    <dgm:pt modelId="{59E05C0C-9513-41CE-9E5B-D96B86C2F8A4}" type="pres">
      <dgm:prSet presAssocID="{FAF0B4EC-8B69-4450-9E56-90339ACB4D91}" presName="sibTrans" presStyleCnt="0"/>
      <dgm:spPr/>
    </dgm:pt>
    <dgm:pt modelId="{074BE155-7E0F-40C1-921E-CBD1C8FA0A4F}" type="pres">
      <dgm:prSet presAssocID="{FFD6BC1D-A7A4-44EA-BC6B-C49B9AFE2B76}" presName="compNode" presStyleCnt="0"/>
      <dgm:spPr/>
    </dgm:pt>
    <dgm:pt modelId="{5C48A669-D27D-49E2-AFF0-0049162A22AD}" type="pres">
      <dgm:prSet presAssocID="{FFD6BC1D-A7A4-44EA-BC6B-C49B9AFE2B76}" presName="bgRect" presStyleLbl="bgShp" presStyleIdx="2" presStyleCnt="3"/>
      <dgm:spPr/>
    </dgm:pt>
    <dgm:pt modelId="{B105C67E-B721-422D-9427-3579084A71F9}" type="pres">
      <dgm:prSet presAssocID="{FFD6BC1D-A7A4-44EA-BC6B-C49B9AFE2B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Book"/>
        </a:ext>
      </dgm:extLst>
    </dgm:pt>
    <dgm:pt modelId="{37C5F45A-F300-4B9B-A953-D1E3CD8A9ECA}" type="pres">
      <dgm:prSet presAssocID="{FFD6BC1D-A7A4-44EA-BC6B-C49B9AFE2B76}" presName="spaceRect" presStyleCnt="0"/>
      <dgm:spPr/>
    </dgm:pt>
    <dgm:pt modelId="{D8FC503B-1C5D-42FC-A19A-BF0EFFE191E2}" type="pres">
      <dgm:prSet presAssocID="{FFD6BC1D-A7A4-44EA-BC6B-C49B9AFE2B76}" presName="parTx" presStyleLbl="revTx" presStyleIdx="2" presStyleCnt="3">
        <dgm:presLayoutVars>
          <dgm:chMax val="0"/>
          <dgm:chPref val="0"/>
        </dgm:presLayoutVars>
      </dgm:prSet>
      <dgm:spPr/>
    </dgm:pt>
  </dgm:ptLst>
  <dgm:cxnLst>
    <dgm:cxn modelId="{6729C100-5F84-4958-A81A-BD150F010EB3}" srcId="{06C38419-10C8-4233-970A-12703C3C4E1D}" destId="{28B18CA9-E62E-4A12-9D12-8E3C1AF7BA52}" srcOrd="1" destOrd="0" parTransId="{EBDE5C9B-A3EC-4AD7-A5CA-F170050F72E7}" sibTransId="{FAF0B4EC-8B69-4450-9E56-90339ACB4D91}"/>
    <dgm:cxn modelId="{C6776711-A6C0-4531-8E4A-6FB1B6014A9D}" type="presOf" srcId="{FFD6BC1D-A7A4-44EA-BC6B-C49B9AFE2B76}" destId="{D8FC503B-1C5D-42FC-A19A-BF0EFFE191E2}" srcOrd="0" destOrd="0" presId="urn:microsoft.com/office/officeart/2018/2/layout/IconVerticalSolidList"/>
    <dgm:cxn modelId="{9CAA7B50-002C-4002-B4A6-7DA9666205B6}" type="presOf" srcId="{28B18CA9-E62E-4A12-9D12-8E3C1AF7BA52}" destId="{B599965F-7929-4461-A308-05C23098C232}" srcOrd="0" destOrd="0" presId="urn:microsoft.com/office/officeart/2018/2/layout/IconVerticalSolidList"/>
    <dgm:cxn modelId="{2BE25D9A-0E9C-49C2-8F6D-92198CDDDE75}" srcId="{06C38419-10C8-4233-970A-12703C3C4E1D}" destId="{74158491-B806-4154-B524-4C0141A35B60}" srcOrd="0" destOrd="0" parTransId="{7D7FCE23-2D6E-4419-A83B-1A8A625A46E9}" sibTransId="{73DEC226-CDCB-4B08-8D6E-0B36BC042CB8}"/>
    <dgm:cxn modelId="{279350D8-9BD2-4F43-B9FC-7AE62FCC6AE6}" srcId="{06C38419-10C8-4233-970A-12703C3C4E1D}" destId="{FFD6BC1D-A7A4-44EA-BC6B-C49B9AFE2B76}" srcOrd="2" destOrd="0" parTransId="{3C1FB233-A7EC-4814-A22A-3018C41DDCBF}" sibTransId="{B336B221-91E7-48C7-800C-CDCD7DCF5854}"/>
    <dgm:cxn modelId="{CFD65CDC-0545-478E-95CA-420FF8F24A0B}" type="presOf" srcId="{74158491-B806-4154-B524-4C0141A35B60}" destId="{F3B47955-CC21-49DE-AC22-C0AF341261CC}" srcOrd="0" destOrd="0" presId="urn:microsoft.com/office/officeart/2018/2/layout/IconVerticalSolidList"/>
    <dgm:cxn modelId="{F800B1E9-7DE7-43C2-851C-72BB2725D367}" type="presOf" srcId="{06C38419-10C8-4233-970A-12703C3C4E1D}" destId="{B102257F-FD3D-4A04-A593-93C9FB52BB2B}" srcOrd="0" destOrd="0" presId="urn:microsoft.com/office/officeart/2018/2/layout/IconVerticalSolidList"/>
    <dgm:cxn modelId="{81BFBFC6-396E-480B-ADE7-7036A2B6DF5C}" type="presParOf" srcId="{B102257F-FD3D-4A04-A593-93C9FB52BB2B}" destId="{4E0260B4-20E9-4726-8DB0-7AE0B0D2C084}" srcOrd="0" destOrd="0" presId="urn:microsoft.com/office/officeart/2018/2/layout/IconVerticalSolidList"/>
    <dgm:cxn modelId="{8B566F3F-8561-455B-A383-39E59C3C7ED9}" type="presParOf" srcId="{4E0260B4-20E9-4726-8DB0-7AE0B0D2C084}" destId="{4B0FB13C-98D8-4B7A-BBA9-752E24808116}" srcOrd="0" destOrd="0" presId="urn:microsoft.com/office/officeart/2018/2/layout/IconVerticalSolidList"/>
    <dgm:cxn modelId="{16915A81-1B9D-4BC4-A6F9-C8B8BCFCAB5D}" type="presParOf" srcId="{4E0260B4-20E9-4726-8DB0-7AE0B0D2C084}" destId="{F4E54BA5-57AE-4D02-BBE3-24EEC3E856B3}" srcOrd="1" destOrd="0" presId="urn:microsoft.com/office/officeart/2018/2/layout/IconVerticalSolidList"/>
    <dgm:cxn modelId="{ADC822B9-0D8C-4BA5-85B5-BC7E2FEBD649}" type="presParOf" srcId="{4E0260B4-20E9-4726-8DB0-7AE0B0D2C084}" destId="{8A8C55C2-7486-4089-9F70-485AEB9DE523}" srcOrd="2" destOrd="0" presId="urn:microsoft.com/office/officeart/2018/2/layout/IconVerticalSolidList"/>
    <dgm:cxn modelId="{727FC6A3-3387-46C0-A3FA-D3736AC84AB0}" type="presParOf" srcId="{4E0260B4-20E9-4726-8DB0-7AE0B0D2C084}" destId="{F3B47955-CC21-49DE-AC22-C0AF341261CC}" srcOrd="3" destOrd="0" presId="urn:microsoft.com/office/officeart/2018/2/layout/IconVerticalSolidList"/>
    <dgm:cxn modelId="{89404872-41FF-46E2-BB11-ACBC24C8E614}" type="presParOf" srcId="{B102257F-FD3D-4A04-A593-93C9FB52BB2B}" destId="{A2D3CFD4-2457-4FB7-8BBF-B2FC63463514}" srcOrd="1" destOrd="0" presId="urn:microsoft.com/office/officeart/2018/2/layout/IconVerticalSolidList"/>
    <dgm:cxn modelId="{E002300E-5AAF-4C14-8D61-0AF175481D52}" type="presParOf" srcId="{B102257F-FD3D-4A04-A593-93C9FB52BB2B}" destId="{D9F85241-5DB2-4922-840C-1786D36641BD}" srcOrd="2" destOrd="0" presId="urn:microsoft.com/office/officeart/2018/2/layout/IconVerticalSolidList"/>
    <dgm:cxn modelId="{FD5E5273-12A8-4A66-9B3D-862152DA4DCF}" type="presParOf" srcId="{D9F85241-5DB2-4922-840C-1786D36641BD}" destId="{490BBDA6-FF74-4AB0-BE3D-81A4B0FE9749}" srcOrd="0" destOrd="0" presId="urn:microsoft.com/office/officeart/2018/2/layout/IconVerticalSolidList"/>
    <dgm:cxn modelId="{F61B4563-1A4C-4034-845A-350FFD8E9E61}" type="presParOf" srcId="{D9F85241-5DB2-4922-840C-1786D36641BD}" destId="{CF2A342D-F768-443C-AC45-5B327329256E}" srcOrd="1" destOrd="0" presId="urn:microsoft.com/office/officeart/2018/2/layout/IconVerticalSolidList"/>
    <dgm:cxn modelId="{A2FFDA12-A6D9-42F6-8348-FD3170BFD078}" type="presParOf" srcId="{D9F85241-5DB2-4922-840C-1786D36641BD}" destId="{34016633-60A5-433E-B7B4-C737A7C8BA09}" srcOrd="2" destOrd="0" presId="urn:microsoft.com/office/officeart/2018/2/layout/IconVerticalSolidList"/>
    <dgm:cxn modelId="{29D8AFA3-8DAE-447A-9888-69BFDBBF7110}" type="presParOf" srcId="{D9F85241-5DB2-4922-840C-1786D36641BD}" destId="{B599965F-7929-4461-A308-05C23098C232}" srcOrd="3" destOrd="0" presId="urn:microsoft.com/office/officeart/2018/2/layout/IconVerticalSolidList"/>
    <dgm:cxn modelId="{25844AAD-9B53-4311-AD89-1BD107DDA414}" type="presParOf" srcId="{B102257F-FD3D-4A04-A593-93C9FB52BB2B}" destId="{59E05C0C-9513-41CE-9E5B-D96B86C2F8A4}" srcOrd="3" destOrd="0" presId="urn:microsoft.com/office/officeart/2018/2/layout/IconVerticalSolidList"/>
    <dgm:cxn modelId="{5D8934F3-9C93-4E2B-AE6C-8D0F14BF01B8}" type="presParOf" srcId="{B102257F-FD3D-4A04-A593-93C9FB52BB2B}" destId="{074BE155-7E0F-40C1-921E-CBD1C8FA0A4F}" srcOrd="4" destOrd="0" presId="urn:microsoft.com/office/officeart/2018/2/layout/IconVerticalSolidList"/>
    <dgm:cxn modelId="{803672EC-00F0-4DE0-952F-6E1B86E26F6F}" type="presParOf" srcId="{074BE155-7E0F-40C1-921E-CBD1C8FA0A4F}" destId="{5C48A669-D27D-49E2-AFF0-0049162A22AD}" srcOrd="0" destOrd="0" presId="urn:microsoft.com/office/officeart/2018/2/layout/IconVerticalSolidList"/>
    <dgm:cxn modelId="{A32D6488-8A24-4965-A38D-EE5380FC8C93}" type="presParOf" srcId="{074BE155-7E0F-40C1-921E-CBD1C8FA0A4F}" destId="{B105C67E-B721-422D-9427-3579084A71F9}" srcOrd="1" destOrd="0" presId="urn:microsoft.com/office/officeart/2018/2/layout/IconVerticalSolidList"/>
    <dgm:cxn modelId="{B25F9397-7FDF-47A2-9234-0D77CBA7F7F7}" type="presParOf" srcId="{074BE155-7E0F-40C1-921E-CBD1C8FA0A4F}" destId="{37C5F45A-F300-4B9B-A953-D1E3CD8A9ECA}" srcOrd="2" destOrd="0" presId="urn:microsoft.com/office/officeart/2018/2/layout/IconVerticalSolidList"/>
    <dgm:cxn modelId="{BE7FB067-73C6-4485-B46D-2E34A58076E2}" type="presParOf" srcId="{074BE155-7E0F-40C1-921E-CBD1C8FA0A4F}" destId="{D8FC503B-1C5D-42FC-A19A-BF0EFFE191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1BB09D-AF0D-4D0F-8659-B5ECA59C536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092D0339-B0DC-41F4-87ED-29B3278D05E6}">
      <dgm:prSet phldrT="[Text]"/>
      <dgm:spPr/>
      <dgm:t>
        <a:bodyPr/>
        <a:lstStyle/>
        <a:p>
          <a:pPr rtl="1"/>
          <a:r>
            <a:rPr lang="en-US" b="1" dirty="0">
              <a:latin typeface="Arial Narrow" panose="020B0606020202030204" pitchFamily="34" charset="0"/>
            </a:rPr>
            <a:t>Communication of Research Findings</a:t>
          </a:r>
          <a:endParaRPr lang="ar-SA" b="1" dirty="0">
            <a:latin typeface="Arial Narrow" panose="020B0606020202030204" pitchFamily="34" charset="0"/>
          </a:endParaRPr>
        </a:p>
      </dgm:t>
    </dgm:pt>
    <dgm:pt modelId="{E819323C-F7E0-4E25-9110-F568BED6C0D4}" type="parTrans" cxnId="{9F5BFDA9-207C-4218-9D8F-B124B8447D52}">
      <dgm:prSet/>
      <dgm:spPr/>
      <dgm:t>
        <a:bodyPr/>
        <a:lstStyle/>
        <a:p>
          <a:pPr rtl="1"/>
          <a:endParaRPr lang="ar-SA"/>
        </a:p>
      </dgm:t>
    </dgm:pt>
    <dgm:pt modelId="{82075101-945A-453D-8E8F-CDDBFF49B232}" type="sibTrans" cxnId="{9F5BFDA9-207C-4218-9D8F-B124B8447D52}">
      <dgm:prSet/>
      <dgm:spPr/>
      <dgm:t>
        <a:bodyPr/>
        <a:lstStyle/>
        <a:p>
          <a:pPr rtl="1"/>
          <a:endParaRPr lang="ar-SA"/>
        </a:p>
      </dgm:t>
    </dgm:pt>
    <dgm:pt modelId="{B5303742-A87B-465F-89D4-2B3039B08B17}">
      <dgm:prSet phldrT="[Text]"/>
      <dgm:spPr/>
      <dgm:t>
        <a:bodyPr/>
        <a:lstStyle/>
        <a:p>
          <a:pPr rtl="1"/>
          <a:r>
            <a:rPr lang="en-US" b="1" dirty="0">
              <a:latin typeface="Arial Narrow" panose="020B0606020202030204" pitchFamily="34" charset="0"/>
            </a:rPr>
            <a:t>Written</a:t>
          </a:r>
          <a:endParaRPr lang="ar-SA" b="1" dirty="0">
            <a:latin typeface="Arial Narrow" panose="020B0606020202030204" pitchFamily="34" charset="0"/>
          </a:endParaRPr>
        </a:p>
      </dgm:t>
    </dgm:pt>
    <dgm:pt modelId="{F8019E7B-47EB-4196-A9FF-B79DCF77FB88}" type="parTrans" cxnId="{7B3917E6-9FDE-4FC0-882D-496C1529D08F}">
      <dgm:prSet/>
      <dgm:spPr/>
      <dgm:t>
        <a:bodyPr/>
        <a:lstStyle/>
        <a:p>
          <a:pPr rtl="1"/>
          <a:endParaRPr lang="ar-SA"/>
        </a:p>
      </dgm:t>
    </dgm:pt>
    <dgm:pt modelId="{C3719092-A4AE-4831-A46C-D48830ABE127}" type="sibTrans" cxnId="{7B3917E6-9FDE-4FC0-882D-496C1529D08F}">
      <dgm:prSet/>
      <dgm:spPr/>
      <dgm:t>
        <a:bodyPr/>
        <a:lstStyle/>
        <a:p>
          <a:pPr rtl="1"/>
          <a:endParaRPr lang="ar-SA"/>
        </a:p>
      </dgm:t>
    </dgm:pt>
    <dgm:pt modelId="{296D0399-9694-43B4-8EAD-6BB0547F3B74}">
      <dgm:prSet phldrT="[Text]"/>
      <dgm:spPr/>
      <dgm:t>
        <a:bodyPr/>
        <a:lstStyle/>
        <a:p>
          <a:pPr rtl="1"/>
          <a:r>
            <a:rPr lang="en-US" b="1" dirty="0">
              <a:latin typeface="Arial Narrow" panose="020B0606020202030204" pitchFamily="34" charset="0"/>
            </a:rPr>
            <a:t>Thesis</a:t>
          </a:r>
          <a:endParaRPr lang="ar-SA" b="1" dirty="0">
            <a:latin typeface="Arial Narrow" panose="020B0606020202030204" pitchFamily="34" charset="0"/>
          </a:endParaRPr>
        </a:p>
      </dgm:t>
    </dgm:pt>
    <dgm:pt modelId="{697A664A-4260-455A-9741-A72EBCF6FDC2}" type="parTrans" cxnId="{2BCFE76F-3FF1-493B-B90A-FC25C7B6E9FC}">
      <dgm:prSet/>
      <dgm:spPr/>
      <dgm:t>
        <a:bodyPr/>
        <a:lstStyle/>
        <a:p>
          <a:pPr rtl="1"/>
          <a:endParaRPr lang="ar-SA"/>
        </a:p>
      </dgm:t>
    </dgm:pt>
    <dgm:pt modelId="{4281E8C4-6E4F-405D-BAD7-21B7D52BAD01}" type="sibTrans" cxnId="{2BCFE76F-3FF1-493B-B90A-FC25C7B6E9FC}">
      <dgm:prSet/>
      <dgm:spPr/>
      <dgm:t>
        <a:bodyPr/>
        <a:lstStyle/>
        <a:p>
          <a:pPr rtl="1"/>
          <a:endParaRPr lang="ar-SA"/>
        </a:p>
      </dgm:t>
    </dgm:pt>
    <dgm:pt modelId="{63145E59-0730-44E6-9DAA-0DC6799F07C9}">
      <dgm:prSet phldrT="[Text]"/>
      <dgm:spPr/>
      <dgm:t>
        <a:bodyPr/>
        <a:lstStyle/>
        <a:p>
          <a:pPr rtl="1"/>
          <a:r>
            <a:rPr lang="en-US" b="1" dirty="0">
              <a:latin typeface="Arial Narrow" panose="020B0606020202030204" pitchFamily="34" charset="0"/>
            </a:rPr>
            <a:t>Journal Article</a:t>
          </a:r>
          <a:endParaRPr lang="ar-SA" b="1" dirty="0">
            <a:latin typeface="Arial Narrow" panose="020B0606020202030204" pitchFamily="34" charset="0"/>
          </a:endParaRPr>
        </a:p>
      </dgm:t>
    </dgm:pt>
    <dgm:pt modelId="{1FBD0AFA-B4DC-42BD-81C4-B9FAAD30D5B0}" type="parTrans" cxnId="{29559746-EF0B-448E-B403-E81C87034493}">
      <dgm:prSet/>
      <dgm:spPr/>
      <dgm:t>
        <a:bodyPr/>
        <a:lstStyle/>
        <a:p>
          <a:pPr rtl="1"/>
          <a:endParaRPr lang="ar-SA"/>
        </a:p>
      </dgm:t>
    </dgm:pt>
    <dgm:pt modelId="{030A368A-5E6B-47EE-9AF0-BDB8B7A3A85F}" type="sibTrans" cxnId="{29559746-EF0B-448E-B403-E81C87034493}">
      <dgm:prSet/>
      <dgm:spPr/>
      <dgm:t>
        <a:bodyPr/>
        <a:lstStyle/>
        <a:p>
          <a:pPr rtl="1"/>
          <a:endParaRPr lang="ar-SA"/>
        </a:p>
      </dgm:t>
    </dgm:pt>
    <dgm:pt modelId="{7D3FB4AA-72FA-4882-B79F-28A8DD198622}">
      <dgm:prSet phldrT="[Text]"/>
      <dgm:spPr/>
      <dgm:t>
        <a:bodyPr/>
        <a:lstStyle/>
        <a:p>
          <a:pPr rtl="1"/>
          <a:r>
            <a:rPr lang="en-US" b="1" dirty="0">
              <a:latin typeface="Arial Narrow" panose="020B0606020202030204" pitchFamily="34" charset="0"/>
            </a:rPr>
            <a:t>Verbal/Oral</a:t>
          </a:r>
          <a:endParaRPr lang="ar-SA" b="1" dirty="0">
            <a:latin typeface="Arial Narrow" panose="020B0606020202030204" pitchFamily="34" charset="0"/>
          </a:endParaRPr>
        </a:p>
      </dgm:t>
    </dgm:pt>
    <dgm:pt modelId="{82E1D046-EFB6-42F8-A45D-C7E070D84E21}" type="parTrans" cxnId="{984FD262-1433-4A26-B409-C98EC513E893}">
      <dgm:prSet/>
      <dgm:spPr/>
      <dgm:t>
        <a:bodyPr/>
        <a:lstStyle/>
        <a:p>
          <a:pPr rtl="1"/>
          <a:endParaRPr lang="ar-SA"/>
        </a:p>
      </dgm:t>
    </dgm:pt>
    <dgm:pt modelId="{CD18C662-0568-4BB0-9CC7-A053266C1B5C}" type="sibTrans" cxnId="{984FD262-1433-4A26-B409-C98EC513E893}">
      <dgm:prSet/>
      <dgm:spPr/>
      <dgm:t>
        <a:bodyPr/>
        <a:lstStyle/>
        <a:p>
          <a:pPr rtl="1"/>
          <a:endParaRPr lang="ar-SA"/>
        </a:p>
      </dgm:t>
    </dgm:pt>
    <dgm:pt modelId="{CAC5E0BB-317D-4F72-965A-B3F548466266}">
      <dgm:prSet phldrT="[Text]"/>
      <dgm:spPr/>
      <dgm:t>
        <a:bodyPr/>
        <a:lstStyle/>
        <a:p>
          <a:pPr rtl="1"/>
          <a:r>
            <a:rPr lang="en-US" b="1" dirty="0">
              <a:latin typeface="Arial Narrow" panose="020B0606020202030204" pitchFamily="34" charset="0"/>
            </a:rPr>
            <a:t>Platform Presentation</a:t>
          </a:r>
          <a:endParaRPr lang="ar-SA" b="1" dirty="0">
            <a:latin typeface="Arial Narrow" panose="020B0606020202030204" pitchFamily="34" charset="0"/>
          </a:endParaRPr>
        </a:p>
      </dgm:t>
    </dgm:pt>
    <dgm:pt modelId="{98B4B2A9-9179-4A34-8C6F-53902D59A033}" type="parTrans" cxnId="{B08DC817-C065-4725-AA56-E00AF7C65F63}">
      <dgm:prSet/>
      <dgm:spPr/>
      <dgm:t>
        <a:bodyPr/>
        <a:lstStyle/>
        <a:p>
          <a:pPr rtl="1"/>
          <a:endParaRPr lang="ar-SA"/>
        </a:p>
      </dgm:t>
    </dgm:pt>
    <dgm:pt modelId="{79DAF697-3109-4C7C-A96C-6638F8F124B9}" type="sibTrans" cxnId="{B08DC817-C065-4725-AA56-E00AF7C65F63}">
      <dgm:prSet/>
      <dgm:spPr/>
      <dgm:t>
        <a:bodyPr/>
        <a:lstStyle/>
        <a:p>
          <a:pPr rtl="1"/>
          <a:endParaRPr lang="ar-SA"/>
        </a:p>
      </dgm:t>
    </dgm:pt>
    <dgm:pt modelId="{5C47B44F-4A21-4668-95B4-76A278B87C8C}">
      <dgm:prSet/>
      <dgm:spPr/>
      <dgm:t>
        <a:bodyPr/>
        <a:lstStyle/>
        <a:p>
          <a:pPr rtl="1"/>
          <a:r>
            <a:rPr lang="en-US" b="1" dirty="0">
              <a:latin typeface="Arial Narrow" panose="020B0606020202030204" pitchFamily="34" charset="0"/>
            </a:rPr>
            <a:t>Poster Presentation</a:t>
          </a:r>
          <a:endParaRPr lang="ar-SA" b="1" dirty="0">
            <a:latin typeface="Arial Narrow" panose="020B0606020202030204" pitchFamily="34" charset="0"/>
          </a:endParaRPr>
        </a:p>
      </dgm:t>
    </dgm:pt>
    <dgm:pt modelId="{452B9B5E-8CE1-4452-A9A8-45D130EDD41E}" type="parTrans" cxnId="{AE7838E5-6ED4-498B-BA7C-6BF1F9BD537C}">
      <dgm:prSet/>
      <dgm:spPr/>
      <dgm:t>
        <a:bodyPr/>
        <a:lstStyle/>
        <a:p>
          <a:pPr rtl="1"/>
          <a:endParaRPr lang="ar-SA"/>
        </a:p>
      </dgm:t>
    </dgm:pt>
    <dgm:pt modelId="{59DD4E1D-B3F3-4018-A5C5-DCB0A2CFFAF0}" type="sibTrans" cxnId="{AE7838E5-6ED4-498B-BA7C-6BF1F9BD537C}">
      <dgm:prSet/>
      <dgm:spPr/>
      <dgm:t>
        <a:bodyPr/>
        <a:lstStyle/>
        <a:p>
          <a:pPr rtl="1"/>
          <a:endParaRPr lang="ar-SA"/>
        </a:p>
      </dgm:t>
    </dgm:pt>
    <dgm:pt modelId="{C4C025BA-47A1-4166-8B2F-CCFDB9C8346F}" type="pres">
      <dgm:prSet presAssocID="{5A1BB09D-AF0D-4D0F-8659-B5ECA59C536B}" presName="hierChild1" presStyleCnt="0">
        <dgm:presLayoutVars>
          <dgm:chPref val="1"/>
          <dgm:dir/>
          <dgm:animOne val="branch"/>
          <dgm:animLvl val="lvl"/>
          <dgm:resizeHandles/>
        </dgm:presLayoutVars>
      </dgm:prSet>
      <dgm:spPr/>
    </dgm:pt>
    <dgm:pt modelId="{19DF17BC-6874-4EC6-9333-BF2885E589DB}" type="pres">
      <dgm:prSet presAssocID="{092D0339-B0DC-41F4-87ED-29B3278D05E6}" presName="hierRoot1" presStyleCnt="0"/>
      <dgm:spPr/>
    </dgm:pt>
    <dgm:pt modelId="{15118B8A-BEBE-4A30-81F4-91572787AB26}" type="pres">
      <dgm:prSet presAssocID="{092D0339-B0DC-41F4-87ED-29B3278D05E6}" presName="composite" presStyleCnt="0"/>
      <dgm:spPr/>
    </dgm:pt>
    <dgm:pt modelId="{3039FA48-C6C7-4BD9-A8D5-E9BE4DF3FB1E}" type="pres">
      <dgm:prSet presAssocID="{092D0339-B0DC-41F4-87ED-29B3278D05E6}" presName="background" presStyleLbl="node0" presStyleIdx="0" presStyleCnt="1"/>
      <dgm:spPr/>
    </dgm:pt>
    <dgm:pt modelId="{EF9C09EA-1516-43BE-ADA3-0BC07C5426E3}" type="pres">
      <dgm:prSet presAssocID="{092D0339-B0DC-41F4-87ED-29B3278D05E6}" presName="text" presStyleLbl="fgAcc0" presStyleIdx="0" presStyleCnt="1">
        <dgm:presLayoutVars>
          <dgm:chPref val="3"/>
        </dgm:presLayoutVars>
      </dgm:prSet>
      <dgm:spPr/>
    </dgm:pt>
    <dgm:pt modelId="{983A0F38-16C5-4FF0-AB68-404A2E701619}" type="pres">
      <dgm:prSet presAssocID="{092D0339-B0DC-41F4-87ED-29B3278D05E6}" presName="hierChild2" presStyleCnt="0"/>
      <dgm:spPr/>
    </dgm:pt>
    <dgm:pt modelId="{F56737AA-1334-4B04-9C4E-9964B72F0C83}" type="pres">
      <dgm:prSet presAssocID="{F8019E7B-47EB-4196-A9FF-B79DCF77FB88}" presName="Name10" presStyleLbl="parChTrans1D2" presStyleIdx="0" presStyleCnt="2"/>
      <dgm:spPr/>
    </dgm:pt>
    <dgm:pt modelId="{84DC025B-3E7B-480C-B644-82BF0948E6FC}" type="pres">
      <dgm:prSet presAssocID="{B5303742-A87B-465F-89D4-2B3039B08B17}" presName="hierRoot2" presStyleCnt="0"/>
      <dgm:spPr/>
    </dgm:pt>
    <dgm:pt modelId="{0C5D7449-3978-47EB-9F2B-85235ED821FA}" type="pres">
      <dgm:prSet presAssocID="{B5303742-A87B-465F-89D4-2B3039B08B17}" presName="composite2" presStyleCnt="0"/>
      <dgm:spPr/>
    </dgm:pt>
    <dgm:pt modelId="{DFBCC9A8-3A44-4215-BFEE-0A94E8F45E31}" type="pres">
      <dgm:prSet presAssocID="{B5303742-A87B-465F-89D4-2B3039B08B17}" presName="background2" presStyleLbl="node2" presStyleIdx="0" presStyleCnt="2"/>
      <dgm:spPr/>
    </dgm:pt>
    <dgm:pt modelId="{BFAD317F-4778-48C4-93D1-CA54772E00C5}" type="pres">
      <dgm:prSet presAssocID="{B5303742-A87B-465F-89D4-2B3039B08B17}" presName="text2" presStyleLbl="fgAcc2" presStyleIdx="0" presStyleCnt="2">
        <dgm:presLayoutVars>
          <dgm:chPref val="3"/>
        </dgm:presLayoutVars>
      </dgm:prSet>
      <dgm:spPr/>
    </dgm:pt>
    <dgm:pt modelId="{136A08BD-27AB-4425-BB59-747D7891E130}" type="pres">
      <dgm:prSet presAssocID="{B5303742-A87B-465F-89D4-2B3039B08B17}" presName="hierChild3" presStyleCnt="0"/>
      <dgm:spPr/>
    </dgm:pt>
    <dgm:pt modelId="{CCF4A5F0-FE38-44D5-B4E7-F8C955115905}" type="pres">
      <dgm:prSet presAssocID="{697A664A-4260-455A-9741-A72EBCF6FDC2}" presName="Name17" presStyleLbl="parChTrans1D3" presStyleIdx="0" presStyleCnt="4"/>
      <dgm:spPr/>
    </dgm:pt>
    <dgm:pt modelId="{57D8A3CF-0BDE-481F-80F1-22B07B2DEFA7}" type="pres">
      <dgm:prSet presAssocID="{296D0399-9694-43B4-8EAD-6BB0547F3B74}" presName="hierRoot3" presStyleCnt="0"/>
      <dgm:spPr/>
    </dgm:pt>
    <dgm:pt modelId="{7DF60791-7CFD-4D23-81A3-652C699A70C9}" type="pres">
      <dgm:prSet presAssocID="{296D0399-9694-43B4-8EAD-6BB0547F3B74}" presName="composite3" presStyleCnt="0"/>
      <dgm:spPr/>
    </dgm:pt>
    <dgm:pt modelId="{9233DFF9-311B-4EFB-8700-C358672BCA95}" type="pres">
      <dgm:prSet presAssocID="{296D0399-9694-43B4-8EAD-6BB0547F3B74}" presName="background3" presStyleLbl="node3" presStyleIdx="0" presStyleCnt="4"/>
      <dgm:spPr/>
    </dgm:pt>
    <dgm:pt modelId="{37AD0C5D-3D18-4678-97FC-FD0F0DC54BB2}" type="pres">
      <dgm:prSet presAssocID="{296D0399-9694-43B4-8EAD-6BB0547F3B74}" presName="text3" presStyleLbl="fgAcc3" presStyleIdx="0" presStyleCnt="4">
        <dgm:presLayoutVars>
          <dgm:chPref val="3"/>
        </dgm:presLayoutVars>
      </dgm:prSet>
      <dgm:spPr/>
    </dgm:pt>
    <dgm:pt modelId="{A45BEF8F-9963-4FE3-AD2C-D52F482DA0A4}" type="pres">
      <dgm:prSet presAssocID="{296D0399-9694-43B4-8EAD-6BB0547F3B74}" presName="hierChild4" presStyleCnt="0"/>
      <dgm:spPr/>
    </dgm:pt>
    <dgm:pt modelId="{EE58609C-829D-411F-8FF6-45966867E0FA}" type="pres">
      <dgm:prSet presAssocID="{1FBD0AFA-B4DC-42BD-81C4-B9FAAD30D5B0}" presName="Name17" presStyleLbl="parChTrans1D3" presStyleIdx="1" presStyleCnt="4"/>
      <dgm:spPr/>
    </dgm:pt>
    <dgm:pt modelId="{63209F0A-B20B-49B8-A2CE-03624F3203D3}" type="pres">
      <dgm:prSet presAssocID="{63145E59-0730-44E6-9DAA-0DC6799F07C9}" presName="hierRoot3" presStyleCnt="0"/>
      <dgm:spPr/>
    </dgm:pt>
    <dgm:pt modelId="{CC3B00C2-FB11-4B55-9E7D-8D05763F193D}" type="pres">
      <dgm:prSet presAssocID="{63145E59-0730-44E6-9DAA-0DC6799F07C9}" presName="composite3" presStyleCnt="0"/>
      <dgm:spPr/>
    </dgm:pt>
    <dgm:pt modelId="{243BFA57-FE28-4E80-8F40-BA3329841715}" type="pres">
      <dgm:prSet presAssocID="{63145E59-0730-44E6-9DAA-0DC6799F07C9}" presName="background3" presStyleLbl="node3" presStyleIdx="1" presStyleCnt="4"/>
      <dgm:spPr/>
    </dgm:pt>
    <dgm:pt modelId="{7D3F045E-CD33-4783-9C4E-6C234448CBE5}" type="pres">
      <dgm:prSet presAssocID="{63145E59-0730-44E6-9DAA-0DC6799F07C9}" presName="text3" presStyleLbl="fgAcc3" presStyleIdx="1" presStyleCnt="4">
        <dgm:presLayoutVars>
          <dgm:chPref val="3"/>
        </dgm:presLayoutVars>
      </dgm:prSet>
      <dgm:spPr/>
    </dgm:pt>
    <dgm:pt modelId="{B6DD4B0A-2369-4CE0-A5D0-E270B76A56C7}" type="pres">
      <dgm:prSet presAssocID="{63145E59-0730-44E6-9DAA-0DC6799F07C9}" presName="hierChild4" presStyleCnt="0"/>
      <dgm:spPr/>
    </dgm:pt>
    <dgm:pt modelId="{9044E131-ADC3-41C2-8790-FDB75087EB7E}" type="pres">
      <dgm:prSet presAssocID="{82E1D046-EFB6-42F8-A45D-C7E070D84E21}" presName="Name10" presStyleLbl="parChTrans1D2" presStyleIdx="1" presStyleCnt="2"/>
      <dgm:spPr/>
    </dgm:pt>
    <dgm:pt modelId="{570B694C-AA1A-4148-B58A-624B57E9AE11}" type="pres">
      <dgm:prSet presAssocID="{7D3FB4AA-72FA-4882-B79F-28A8DD198622}" presName="hierRoot2" presStyleCnt="0"/>
      <dgm:spPr/>
    </dgm:pt>
    <dgm:pt modelId="{69EA9D20-E302-4A3C-9A89-1D98CF53601B}" type="pres">
      <dgm:prSet presAssocID="{7D3FB4AA-72FA-4882-B79F-28A8DD198622}" presName="composite2" presStyleCnt="0"/>
      <dgm:spPr/>
    </dgm:pt>
    <dgm:pt modelId="{AAF500F7-9CC6-4E8E-AD5F-DA492F515313}" type="pres">
      <dgm:prSet presAssocID="{7D3FB4AA-72FA-4882-B79F-28A8DD198622}" presName="background2" presStyleLbl="node2" presStyleIdx="1" presStyleCnt="2"/>
      <dgm:spPr/>
    </dgm:pt>
    <dgm:pt modelId="{DCC1130A-B759-4F3F-9406-3D1B0994106C}" type="pres">
      <dgm:prSet presAssocID="{7D3FB4AA-72FA-4882-B79F-28A8DD198622}" presName="text2" presStyleLbl="fgAcc2" presStyleIdx="1" presStyleCnt="2">
        <dgm:presLayoutVars>
          <dgm:chPref val="3"/>
        </dgm:presLayoutVars>
      </dgm:prSet>
      <dgm:spPr/>
    </dgm:pt>
    <dgm:pt modelId="{DAC5C826-E725-4A21-BF6E-8FCE99B6C92C}" type="pres">
      <dgm:prSet presAssocID="{7D3FB4AA-72FA-4882-B79F-28A8DD198622}" presName="hierChild3" presStyleCnt="0"/>
      <dgm:spPr/>
    </dgm:pt>
    <dgm:pt modelId="{7D3A72A2-25E6-420D-A6D9-E30A819C2786}" type="pres">
      <dgm:prSet presAssocID="{98B4B2A9-9179-4A34-8C6F-53902D59A033}" presName="Name17" presStyleLbl="parChTrans1D3" presStyleIdx="2" presStyleCnt="4"/>
      <dgm:spPr/>
    </dgm:pt>
    <dgm:pt modelId="{FF304952-818C-44A1-A5BF-DEFDD9EBF9AA}" type="pres">
      <dgm:prSet presAssocID="{CAC5E0BB-317D-4F72-965A-B3F548466266}" presName="hierRoot3" presStyleCnt="0"/>
      <dgm:spPr/>
    </dgm:pt>
    <dgm:pt modelId="{BBF1F444-CF1E-40E4-8B46-2B71641E36D1}" type="pres">
      <dgm:prSet presAssocID="{CAC5E0BB-317D-4F72-965A-B3F548466266}" presName="composite3" presStyleCnt="0"/>
      <dgm:spPr/>
    </dgm:pt>
    <dgm:pt modelId="{B66D1744-B1DE-4A84-90C2-3EE3A4072862}" type="pres">
      <dgm:prSet presAssocID="{CAC5E0BB-317D-4F72-965A-B3F548466266}" presName="background3" presStyleLbl="node3" presStyleIdx="2" presStyleCnt="4"/>
      <dgm:spPr/>
    </dgm:pt>
    <dgm:pt modelId="{99072661-4939-4ECE-B8A0-36CA7076162A}" type="pres">
      <dgm:prSet presAssocID="{CAC5E0BB-317D-4F72-965A-B3F548466266}" presName="text3" presStyleLbl="fgAcc3" presStyleIdx="2" presStyleCnt="4">
        <dgm:presLayoutVars>
          <dgm:chPref val="3"/>
        </dgm:presLayoutVars>
      </dgm:prSet>
      <dgm:spPr/>
    </dgm:pt>
    <dgm:pt modelId="{64D9A5F2-9D45-47F9-89E7-40A398E67543}" type="pres">
      <dgm:prSet presAssocID="{CAC5E0BB-317D-4F72-965A-B3F548466266}" presName="hierChild4" presStyleCnt="0"/>
      <dgm:spPr/>
    </dgm:pt>
    <dgm:pt modelId="{9B9D67B4-53C4-47F0-A623-C331F80A5D4F}" type="pres">
      <dgm:prSet presAssocID="{452B9B5E-8CE1-4452-A9A8-45D130EDD41E}" presName="Name17" presStyleLbl="parChTrans1D3" presStyleIdx="3" presStyleCnt="4"/>
      <dgm:spPr/>
    </dgm:pt>
    <dgm:pt modelId="{B66696F5-C907-47E9-8340-3F62FA6A32ED}" type="pres">
      <dgm:prSet presAssocID="{5C47B44F-4A21-4668-95B4-76A278B87C8C}" presName="hierRoot3" presStyleCnt="0"/>
      <dgm:spPr/>
    </dgm:pt>
    <dgm:pt modelId="{E68D62C1-1F7E-43BD-BB58-897BE48603A7}" type="pres">
      <dgm:prSet presAssocID="{5C47B44F-4A21-4668-95B4-76A278B87C8C}" presName="composite3" presStyleCnt="0"/>
      <dgm:spPr/>
    </dgm:pt>
    <dgm:pt modelId="{B6094AA8-B9E0-42ED-9992-984B524389DC}" type="pres">
      <dgm:prSet presAssocID="{5C47B44F-4A21-4668-95B4-76A278B87C8C}" presName="background3" presStyleLbl="node3" presStyleIdx="3" presStyleCnt="4"/>
      <dgm:spPr/>
    </dgm:pt>
    <dgm:pt modelId="{A4C394C8-8CD6-423C-AA35-F7D022EE2FB9}" type="pres">
      <dgm:prSet presAssocID="{5C47B44F-4A21-4668-95B4-76A278B87C8C}" presName="text3" presStyleLbl="fgAcc3" presStyleIdx="3" presStyleCnt="4">
        <dgm:presLayoutVars>
          <dgm:chPref val="3"/>
        </dgm:presLayoutVars>
      </dgm:prSet>
      <dgm:spPr/>
    </dgm:pt>
    <dgm:pt modelId="{1061D113-5030-4FA7-839D-9E13D610D878}" type="pres">
      <dgm:prSet presAssocID="{5C47B44F-4A21-4668-95B4-76A278B87C8C}" presName="hierChild4" presStyleCnt="0"/>
      <dgm:spPr/>
    </dgm:pt>
  </dgm:ptLst>
  <dgm:cxnLst>
    <dgm:cxn modelId="{B69EE30D-2073-4262-BC4F-4F84A2B47E94}" type="presOf" srcId="{697A664A-4260-455A-9741-A72EBCF6FDC2}" destId="{CCF4A5F0-FE38-44D5-B4E7-F8C955115905}" srcOrd="0" destOrd="0" presId="urn:microsoft.com/office/officeart/2005/8/layout/hierarchy1"/>
    <dgm:cxn modelId="{22795E13-DE7F-4606-929A-0096D54E4ADC}" type="presOf" srcId="{5C47B44F-4A21-4668-95B4-76A278B87C8C}" destId="{A4C394C8-8CD6-423C-AA35-F7D022EE2FB9}" srcOrd="0" destOrd="0" presId="urn:microsoft.com/office/officeart/2005/8/layout/hierarchy1"/>
    <dgm:cxn modelId="{B08DC817-C065-4725-AA56-E00AF7C65F63}" srcId="{7D3FB4AA-72FA-4882-B79F-28A8DD198622}" destId="{CAC5E0BB-317D-4F72-965A-B3F548466266}" srcOrd="0" destOrd="0" parTransId="{98B4B2A9-9179-4A34-8C6F-53902D59A033}" sibTransId="{79DAF697-3109-4C7C-A96C-6638F8F124B9}"/>
    <dgm:cxn modelId="{24466721-E482-4B9E-A15E-06605A58DEE7}" type="presOf" srcId="{98B4B2A9-9179-4A34-8C6F-53902D59A033}" destId="{7D3A72A2-25E6-420D-A6D9-E30A819C2786}" srcOrd="0" destOrd="0" presId="urn:microsoft.com/office/officeart/2005/8/layout/hierarchy1"/>
    <dgm:cxn modelId="{EA187323-C156-470D-8D8A-42E3EFC0FEEE}" type="presOf" srcId="{7D3FB4AA-72FA-4882-B79F-28A8DD198622}" destId="{DCC1130A-B759-4F3F-9406-3D1B0994106C}" srcOrd="0" destOrd="0" presId="urn:microsoft.com/office/officeart/2005/8/layout/hierarchy1"/>
    <dgm:cxn modelId="{5D09C135-5AE2-4C33-9D6D-7C4C4A7E081E}" type="presOf" srcId="{296D0399-9694-43B4-8EAD-6BB0547F3B74}" destId="{37AD0C5D-3D18-4678-97FC-FD0F0DC54BB2}" srcOrd="0" destOrd="0" presId="urn:microsoft.com/office/officeart/2005/8/layout/hierarchy1"/>
    <dgm:cxn modelId="{984FD262-1433-4A26-B409-C98EC513E893}" srcId="{092D0339-B0DC-41F4-87ED-29B3278D05E6}" destId="{7D3FB4AA-72FA-4882-B79F-28A8DD198622}" srcOrd="1" destOrd="0" parTransId="{82E1D046-EFB6-42F8-A45D-C7E070D84E21}" sibTransId="{CD18C662-0568-4BB0-9CC7-A053266C1B5C}"/>
    <dgm:cxn modelId="{29559746-EF0B-448E-B403-E81C87034493}" srcId="{B5303742-A87B-465F-89D4-2B3039B08B17}" destId="{63145E59-0730-44E6-9DAA-0DC6799F07C9}" srcOrd="1" destOrd="0" parTransId="{1FBD0AFA-B4DC-42BD-81C4-B9FAAD30D5B0}" sibTransId="{030A368A-5E6B-47EE-9AF0-BDB8B7A3A85F}"/>
    <dgm:cxn modelId="{0E1AA348-B6BB-4B35-A1F6-062C9660536B}" type="presOf" srcId="{CAC5E0BB-317D-4F72-965A-B3F548466266}" destId="{99072661-4939-4ECE-B8A0-36CA7076162A}" srcOrd="0" destOrd="0" presId="urn:microsoft.com/office/officeart/2005/8/layout/hierarchy1"/>
    <dgm:cxn modelId="{2BCFE76F-3FF1-493B-B90A-FC25C7B6E9FC}" srcId="{B5303742-A87B-465F-89D4-2B3039B08B17}" destId="{296D0399-9694-43B4-8EAD-6BB0547F3B74}" srcOrd="0" destOrd="0" parTransId="{697A664A-4260-455A-9741-A72EBCF6FDC2}" sibTransId="{4281E8C4-6E4F-405D-BAD7-21B7D52BAD01}"/>
    <dgm:cxn modelId="{63EBFC6F-0651-481D-AAAC-73A89120EA2B}" type="presOf" srcId="{B5303742-A87B-465F-89D4-2B3039B08B17}" destId="{BFAD317F-4778-48C4-93D1-CA54772E00C5}" srcOrd="0" destOrd="0" presId="urn:microsoft.com/office/officeart/2005/8/layout/hierarchy1"/>
    <dgm:cxn modelId="{C381628A-7683-490E-932B-55E5B63DB554}" type="presOf" srcId="{5A1BB09D-AF0D-4D0F-8659-B5ECA59C536B}" destId="{C4C025BA-47A1-4166-8B2F-CCFDB9C8346F}" srcOrd="0" destOrd="0" presId="urn:microsoft.com/office/officeart/2005/8/layout/hierarchy1"/>
    <dgm:cxn modelId="{E60A6B8B-0D9D-423E-83D9-4F91ECA4B407}" type="presOf" srcId="{092D0339-B0DC-41F4-87ED-29B3278D05E6}" destId="{EF9C09EA-1516-43BE-ADA3-0BC07C5426E3}" srcOrd="0" destOrd="0" presId="urn:microsoft.com/office/officeart/2005/8/layout/hierarchy1"/>
    <dgm:cxn modelId="{F65970A9-B387-4D8E-843E-FA5BD9FB1558}" type="presOf" srcId="{63145E59-0730-44E6-9DAA-0DC6799F07C9}" destId="{7D3F045E-CD33-4783-9C4E-6C234448CBE5}" srcOrd="0" destOrd="0" presId="urn:microsoft.com/office/officeart/2005/8/layout/hierarchy1"/>
    <dgm:cxn modelId="{9F5BFDA9-207C-4218-9D8F-B124B8447D52}" srcId="{5A1BB09D-AF0D-4D0F-8659-B5ECA59C536B}" destId="{092D0339-B0DC-41F4-87ED-29B3278D05E6}" srcOrd="0" destOrd="0" parTransId="{E819323C-F7E0-4E25-9110-F568BED6C0D4}" sibTransId="{82075101-945A-453D-8E8F-CDDBFF49B232}"/>
    <dgm:cxn modelId="{871A0CAC-288C-49EB-A6C5-7F02FF761011}" type="presOf" srcId="{82E1D046-EFB6-42F8-A45D-C7E070D84E21}" destId="{9044E131-ADC3-41C2-8790-FDB75087EB7E}" srcOrd="0" destOrd="0" presId="urn:microsoft.com/office/officeart/2005/8/layout/hierarchy1"/>
    <dgm:cxn modelId="{1A0D56B1-62B4-4E6A-8DFC-7B46EBE7535B}" type="presOf" srcId="{452B9B5E-8CE1-4452-A9A8-45D130EDD41E}" destId="{9B9D67B4-53C4-47F0-A623-C331F80A5D4F}" srcOrd="0" destOrd="0" presId="urn:microsoft.com/office/officeart/2005/8/layout/hierarchy1"/>
    <dgm:cxn modelId="{5C2EEDB1-060C-4FD7-80AD-F41F0782B639}" type="presOf" srcId="{1FBD0AFA-B4DC-42BD-81C4-B9FAAD30D5B0}" destId="{EE58609C-829D-411F-8FF6-45966867E0FA}" srcOrd="0" destOrd="0" presId="urn:microsoft.com/office/officeart/2005/8/layout/hierarchy1"/>
    <dgm:cxn modelId="{A7AE7EB4-591C-496A-B1E5-ED6DA5C33CEF}" type="presOf" srcId="{F8019E7B-47EB-4196-A9FF-B79DCF77FB88}" destId="{F56737AA-1334-4B04-9C4E-9964B72F0C83}" srcOrd="0" destOrd="0" presId="urn:microsoft.com/office/officeart/2005/8/layout/hierarchy1"/>
    <dgm:cxn modelId="{AE7838E5-6ED4-498B-BA7C-6BF1F9BD537C}" srcId="{7D3FB4AA-72FA-4882-B79F-28A8DD198622}" destId="{5C47B44F-4A21-4668-95B4-76A278B87C8C}" srcOrd="1" destOrd="0" parTransId="{452B9B5E-8CE1-4452-A9A8-45D130EDD41E}" sibTransId="{59DD4E1D-B3F3-4018-A5C5-DCB0A2CFFAF0}"/>
    <dgm:cxn modelId="{7B3917E6-9FDE-4FC0-882D-496C1529D08F}" srcId="{092D0339-B0DC-41F4-87ED-29B3278D05E6}" destId="{B5303742-A87B-465F-89D4-2B3039B08B17}" srcOrd="0" destOrd="0" parTransId="{F8019E7B-47EB-4196-A9FF-B79DCF77FB88}" sibTransId="{C3719092-A4AE-4831-A46C-D48830ABE127}"/>
    <dgm:cxn modelId="{BF33C7DB-B59E-41F7-B995-D02F2193B5BF}" type="presParOf" srcId="{C4C025BA-47A1-4166-8B2F-CCFDB9C8346F}" destId="{19DF17BC-6874-4EC6-9333-BF2885E589DB}" srcOrd="0" destOrd="0" presId="urn:microsoft.com/office/officeart/2005/8/layout/hierarchy1"/>
    <dgm:cxn modelId="{D2606599-0794-4780-BB6F-C6B910A5E945}" type="presParOf" srcId="{19DF17BC-6874-4EC6-9333-BF2885E589DB}" destId="{15118B8A-BEBE-4A30-81F4-91572787AB26}" srcOrd="0" destOrd="0" presId="urn:microsoft.com/office/officeart/2005/8/layout/hierarchy1"/>
    <dgm:cxn modelId="{3141B7E4-C620-4836-88A9-CE2B4265B069}" type="presParOf" srcId="{15118B8A-BEBE-4A30-81F4-91572787AB26}" destId="{3039FA48-C6C7-4BD9-A8D5-E9BE4DF3FB1E}" srcOrd="0" destOrd="0" presId="urn:microsoft.com/office/officeart/2005/8/layout/hierarchy1"/>
    <dgm:cxn modelId="{893BD347-8E07-48BA-903B-684A498316A5}" type="presParOf" srcId="{15118B8A-BEBE-4A30-81F4-91572787AB26}" destId="{EF9C09EA-1516-43BE-ADA3-0BC07C5426E3}" srcOrd="1" destOrd="0" presId="urn:microsoft.com/office/officeart/2005/8/layout/hierarchy1"/>
    <dgm:cxn modelId="{7ED68AFB-226B-42DF-BD4B-B83F02174593}" type="presParOf" srcId="{19DF17BC-6874-4EC6-9333-BF2885E589DB}" destId="{983A0F38-16C5-4FF0-AB68-404A2E701619}" srcOrd="1" destOrd="0" presId="urn:microsoft.com/office/officeart/2005/8/layout/hierarchy1"/>
    <dgm:cxn modelId="{9653EBF3-CD2D-4B30-A33D-411D76936A57}" type="presParOf" srcId="{983A0F38-16C5-4FF0-AB68-404A2E701619}" destId="{F56737AA-1334-4B04-9C4E-9964B72F0C83}" srcOrd="0" destOrd="0" presId="urn:microsoft.com/office/officeart/2005/8/layout/hierarchy1"/>
    <dgm:cxn modelId="{8D20F78C-0FEA-4DEE-8A15-AB8D5D709183}" type="presParOf" srcId="{983A0F38-16C5-4FF0-AB68-404A2E701619}" destId="{84DC025B-3E7B-480C-B644-82BF0948E6FC}" srcOrd="1" destOrd="0" presId="urn:microsoft.com/office/officeart/2005/8/layout/hierarchy1"/>
    <dgm:cxn modelId="{31EA7206-E2C7-4E3A-9324-2A30E8B4DB3C}" type="presParOf" srcId="{84DC025B-3E7B-480C-B644-82BF0948E6FC}" destId="{0C5D7449-3978-47EB-9F2B-85235ED821FA}" srcOrd="0" destOrd="0" presId="urn:microsoft.com/office/officeart/2005/8/layout/hierarchy1"/>
    <dgm:cxn modelId="{6ECAA390-656C-40BC-A900-D5FAEF5782EC}" type="presParOf" srcId="{0C5D7449-3978-47EB-9F2B-85235ED821FA}" destId="{DFBCC9A8-3A44-4215-BFEE-0A94E8F45E31}" srcOrd="0" destOrd="0" presId="urn:microsoft.com/office/officeart/2005/8/layout/hierarchy1"/>
    <dgm:cxn modelId="{7C1729BA-7C41-4FB0-A85B-A3DD3A9E64DB}" type="presParOf" srcId="{0C5D7449-3978-47EB-9F2B-85235ED821FA}" destId="{BFAD317F-4778-48C4-93D1-CA54772E00C5}" srcOrd="1" destOrd="0" presId="urn:microsoft.com/office/officeart/2005/8/layout/hierarchy1"/>
    <dgm:cxn modelId="{A281B55A-4F1D-49B4-9715-4BBC2CA201F2}" type="presParOf" srcId="{84DC025B-3E7B-480C-B644-82BF0948E6FC}" destId="{136A08BD-27AB-4425-BB59-747D7891E130}" srcOrd="1" destOrd="0" presId="urn:microsoft.com/office/officeart/2005/8/layout/hierarchy1"/>
    <dgm:cxn modelId="{3BE3C423-B31A-443E-936A-04E8ED5E0780}" type="presParOf" srcId="{136A08BD-27AB-4425-BB59-747D7891E130}" destId="{CCF4A5F0-FE38-44D5-B4E7-F8C955115905}" srcOrd="0" destOrd="0" presId="urn:microsoft.com/office/officeart/2005/8/layout/hierarchy1"/>
    <dgm:cxn modelId="{FEF2C928-88A3-4AB2-8F56-122CBBD2BC9E}" type="presParOf" srcId="{136A08BD-27AB-4425-BB59-747D7891E130}" destId="{57D8A3CF-0BDE-481F-80F1-22B07B2DEFA7}" srcOrd="1" destOrd="0" presId="urn:microsoft.com/office/officeart/2005/8/layout/hierarchy1"/>
    <dgm:cxn modelId="{B0F96E31-A50C-4AFE-81F9-452EDBF720E9}" type="presParOf" srcId="{57D8A3CF-0BDE-481F-80F1-22B07B2DEFA7}" destId="{7DF60791-7CFD-4D23-81A3-652C699A70C9}" srcOrd="0" destOrd="0" presId="urn:microsoft.com/office/officeart/2005/8/layout/hierarchy1"/>
    <dgm:cxn modelId="{08482BB0-C12F-40FA-A589-C1C0C146E107}" type="presParOf" srcId="{7DF60791-7CFD-4D23-81A3-652C699A70C9}" destId="{9233DFF9-311B-4EFB-8700-C358672BCA95}" srcOrd="0" destOrd="0" presId="urn:microsoft.com/office/officeart/2005/8/layout/hierarchy1"/>
    <dgm:cxn modelId="{D11680B8-7530-4819-A142-C0A8815D3B2C}" type="presParOf" srcId="{7DF60791-7CFD-4D23-81A3-652C699A70C9}" destId="{37AD0C5D-3D18-4678-97FC-FD0F0DC54BB2}" srcOrd="1" destOrd="0" presId="urn:microsoft.com/office/officeart/2005/8/layout/hierarchy1"/>
    <dgm:cxn modelId="{32C34297-8285-492B-9111-18D573502B6B}" type="presParOf" srcId="{57D8A3CF-0BDE-481F-80F1-22B07B2DEFA7}" destId="{A45BEF8F-9963-4FE3-AD2C-D52F482DA0A4}" srcOrd="1" destOrd="0" presId="urn:microsoft.com/office/officeart/2005/8/layout/hierarchy1"/>
    <dgm:cxn modelId="{24F01593-B3FC-4472-AF5E-8D09D4858C11}" type="presParOf" srcId="{136A08BD-27AB-4425-BB59-747D7891E130}" destId="{EE58609C-829D-411F-8FF6-45966867E0FA}" srcOrd="2" destOrd="0" presId="urn:microsoft.com/office/officeart/2005/8/layout/hierarchy1"/>
    <dgm:cxn modelId="{6B2287BB-DAA1-4451-8F03-4A6F5C87F029}" type="presParOf" srcId="{136A08BD-27AB-4425-BB59-747D7891E130}" destId="{63209F0A-B20B-49B8-A2CE-03624F3203D3}" srcOrd="3" destOrd="0" presId="urn:microsoft.com/office/officeart/2005/8/layout/hierarchy1"/>
    <dgm:cxn modelId="{94537549-8B63-47F6-A76F-F5AEA231A456}" type="presParOf" srcId="{63209F0A-B20B-49B8-A2CE-03624F3203D3}" destId="{CC3B00C2-FB11-4B55-9E7D-8D05763F193D}" srcOrd="0" destOrd="0" presId="urn:microsoft.com/office/officeart/2005/8/layout/hierarchy1"/>
    <dgm:cxn modelId="{8515EB67-56FB-41DD-8477-A647A1A8F949}" type="presParOf" srcId="{CC3B00C2-FB11-4B55-9E7D-8D05763F193D}" destId="{243BFA57-FE28-4E80-8F40-BA3329841715}" srcOrd="0" destOrd="0" presId="urn:microsoft.com/office/officeart/2005/8/layout/hierarchy1"/>
    <dgm:cxn modelId="{8FD3EB45-8F30-4342-94F8-1D09AB0FF2E7}" type="presParOf" srcId="{CC3B00C2-FB11-4B55-9E7D-8D05763F193D}" destId="{7D3F045E-CD33-4783-9C4E-6C234448CBE5}" srcOrd="1" destOrd="0" presId="urn:microsoft.com/office/officeart/2005/8/layout/hierarchy1"/>
    <dgm:cxn modelId="{4301C231-E164-4865-880F-082EBEFFBE0A}" type="presParOf" srcId="{63209F0A-B20B-49B8-A2CE-03624F3203D3}" destId="{B6DD4B0A-2369-4CE0-A5D0-E270B76A56C7}" srcOrd="1" destOrd="0" presId="urn:microsoft.com/office/officeart/2005/8/layout/hierarchy1"/>
    <dgm:cxn modelId="{697A6441-E5A7-40EA-BEF3-A68CE26B7489}" type="presParOf" srcId="{983A0F38-16C5-4FF0-AB68-404A2E701619}" destId="{9044E131-ADC3-41C2-8790-FDB75087EB7E}" srcOrd="2" destOrd="0" presId="urn:microsoft.com/office/officeart/2005/8/layout/hierarchy1"/>
    <dgm:cxn modelId="{F5BFB1FB-F914-4C0D-BFA2-2FF4922C857F}" type="presParOf" srcId="{983A0F38-16C5-4FF0-AB68-404A2E701619}" destId="{570B694C-AA1A-4148-B58A-624B57E9AE11}" srcOrd="3" destOrd="0" presId="urn:microsoft.com/office/officeart/2005/8/layout/hierarchy1"/>
    <dgm:cxn modelId="{5F262E72-9AF4-4A45-A128-7EA1A0D32F24}" type="presParOf" srcId="{570B694C-AA1A-4148-B58A-624B57E9AE11}" destId="{69EA9D20-E302-4A3C-9A89-1D98CF53601B}" srcOrd="0" destOrd="0" presId="urn:microsoft.com/office/officeart/2005/8/layout/hierarchy1"/>
    <dgm:cxn modelId="{F3489475-0CB8-4612-B4C5-551FBCFFA953}" type="presParOf" srcId="{69EA9D20-E302-4A3C-9A89-1D98CF53601B}" destId="{AAF500F7-9CC6-4E8E-AD5F-DA492F515313}" srcOrd="0" destOrd="0" presId="urn:microsoft.com/office/officeart/2005/8/layout/hierarchy1"/>
    <dgm:cxn modelId="{65A06287-15C8-4107-9066-2AE9ECBDFD88}" type="presParOf" srcId="{69EA9D20-E302-4A3C-9A89-1D98CF53601B}" destId="{DCC1130A-B759-4F3F-9406-3D1B0994106C}" srcOrd="1" destOrd="0" presId="urn:microsoft.com/office/officeart/2005/8/layout/hierarchy1"/>
    <dgm:cxn modelId="{CBDCA612-A240-4BF1-9924-ADC84577AF6A}" type="presParOf" srcId="{570B694C-AA1A-4148-B58A-624B57E9AE11}" destId="{DAC5C826-E725-4A21-BF6E-8FCE99B6C92C}" srcOrd="1" destOrd="0" presId="urn:microsoft.com/office/officeart/2005/8/layout/hierarchy1"/>
    <dgm:cxn modelId="{7C6080B5-49EF-4F92-A920-87B50C44EC88}" type="presParOf" srcId="{DAC5C826-E725-4A21-BF6E-8FCE99B6C92C}" destId="{7D3A72A2-25E6-420D-A6D9-E30A819C2786}" srcOrd="0" destOrd="0" presId="urn:microsoft.com/office/officeart/2005/8/layout/hierarchy1"/>
    <dgm:cxn modelId="{0F18EC9D-8F1B-4332-A8A4-A8C923407C91}" type="presParOf" srcId="{DAC5C826-E725-4A21-BF6E-8FCE99B6C92C}" destId="{FF304952-818C-44A1-A5BF-DEFDD9EBF9AA}" srcOrd="1" destOrd="0" presId="urn:microsoft.com/office/officeart/2005/8/layout/hierarchy1"/>
    <dgm:cxn modelId="{3FCE8D47-15EA-406C-8122-0EC2CEF7E425}" type="presParOf" srcId="{FF304952-818C-44A1-A5BF-DEFDD9EBF9AA}" destId="{BBF1F444-CF1E-40E4-8B46-2B71641E36D1}" srcOrd="0" destOrd="0" presId="urn:microsoft.com/office/officeart/2005/8/layout/hierarchy1"/>
    <dgm:cxn modelId="{ADFC91A4-FCF0-40D1-878E-8C604C7311FF}" type="presParOf" srcId="{BBF1F444-CF1E-40E4-8B46-2B71641E36D1}" destId="{B66D1744-B1DE-4A84-90C2-3EE3A4072862}" srcOrd="0" destOrd="0" presId="urn:microsoft.com/office/officeart/2005/8/layout/hierarchy1"/>
    <dgm:cxn modelId="{1D7B351E-DA3C-4F75-A248-D11AADA2A84B}" type="presParOf" srcId="{BBF1F444-CF1E-40E4-8B46-2B71641E36D1}" destId="{99072661-4939-4ECE-B8A0-36CA7076162A}" srcOrd="1" destOrd="0" presId="urn:microsoft.com/office/officeart/2005/8/layout/hierarchy1"/>
    <dgm:cxn modelId="{6B681413-74C5-4A51-8D72-0550847E6D1B}" type="presParOf" srcId="{FF304952-818C-44A1-A5BF-DEFDD9EBF9AA}" destId="{64D9A5F2-9D45-47F9-89E7-40A398E67543}" srcOrd="1" destOrd="0" presId="urn:microsoft.com/office/officeart/2005/8/layout/hierarchy1"/>
    <dgm:cxn modelId="{723799A0-349B-475C-BFF5-CF696144AE6C}" type="presParOf" srcId="{DAC5C826-E725-4A21-BF6E-8FCE99B6C92C}" destId="{9B9D67B4-53C4-47F0-A623-C331F80A5D4F}" srcOrd="2" destOrd="0" presId="urn:microsoft.com/office/officeart/2005/8/layout/hierarchy1"/>
    <dgm:cxn modelId="{6A0408CC-9AFD-4F65-B259-67F34D217E4E}" type="presParOf" srcId="{DAC5C826-E725-4A21-BF6E-8FCE99B6C92C}" destId="{B66696F5-C907-47E9-8340-3F62FA6A32ED}" srcOrd="3" destOrd="0" presId="urn:microsoft.com/office/officeart/2005/8/layout/hierarchy1"/>
    <dgm:cxn modelId="{82ECDA7E-51EF-440A-9684-D1CB144F6096}" type="presParOf" srcId="{B66696F5-C907-47E9-8340-3F62FA6A32ED}" destId="{E68D62C1-1F7E-43BD-BB58-897BE48603A7}" srcOrd="0" destOrd="0" presId="urn:microsoft.com/office/officeart/2005/8/layout/hierarchy1"/>
    <dgm:cxn modelId="{B5C20358-4204-408B-95FA-D910AE6252D6}" type="presParOf" srcId="{E68D62C1-1F7E-43BD-BB58-897BE48603A7}" destId="{B6094AA8-B9E0-42ED-9992-984B524389DC}" srcOrd="0" destOrd="0" presId="urn:microsoft.com/office/officeart/2005/8/layout/hierarchy1"/>
    <dgm:cxn modelId="{493801D9-2A25-4B95-9A4C-2CFF10AA9513}" type="presParOf" srcId="{E68D62C1-1F7E-43BD-BB58-897BE48603A7}" destId="{A4C394C8-8CD6-423C-AA35-F7D022EE2FB9}" srcOrd="1" destOrd="0" presId="urn:microsoft.com/office/officeart/2005/8/layout/hierarchy1"/>
    <dgm:cxn modelId="{BEFDB996-5F84-43B6-9EB9-7C74E988598E}" type="presParOf" srcId="{B66696F5-C907-47E9-8340-3F62FA6A32ED}" destId="{1061D113-5030-4FA7-839D-9E13D610D87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81C265-4929-49CF-B502-1CD184DCCB90}"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C49385EA-C6C7-47B3-B1DD-E85F7B4047DD}">
      <dgm:prSet/>
      <dgm:spPr/>
      <dgm:t>
        <a:bodyPr/>
        <a:lstStyle/>
        <a:p>
          <a:r>
            <a:rPr lang="en-US" b="1" dirty="0">
              <a:latin typeface="Arial Narrow" panose="020B0606020202030204" pitchFamily="34" charset="0"/>
            </a:rPr>
            <a:t>Aim and scope of the journal </a:t>
          </a:r>
        </a:p>
      </dgm:t>
    </dgm:pt>
    <dgm:pt modelId="{D18A0376-E17F-4DA2-AB5E-CF1AF49F0B7F}" type="parTrans" cxnId="{35CFA4AA-B56E-45F5-984C-CAB4A23A1969}">
      <dgm:prSet/>
      <dgm:spPr/>
      <dgm:t>
        <a:bodyPr/>
        <a:lstStyle/>
        <a:p>
          <a:endParaRPr lang="en-US"/>
        </a:p>
      </dgm:t>
    </dgm:pt>
    <dgm:pt modelId="{42B1CAEF-ED39-4C84-8938-65D1A93C3E02}" type="sibTrans" cxnId="{35CFA4AA-B56E-45F5-984C-CAB4A23A1969}">
      <dgm:prSet/>
      <dgm:spPr/>
      <dgm:t>
        <a:bodyPr/>
        <a:lstStyle/>
        <a:p>
          <a:endParaRPr lang="en-US"/>
        </a:p>
      </dgm:t>
    </dgm:pt>
    <dgm:pt modelId="{D520F02A-39A9-45DE-944E-74ECDF6F876A}">
      <dgm:prSet/>
      <dgm:spPr/>
      <dgm:t>
        <a:bodyPr/>
        <a:lstStyle/>
        <a:p>
          <a:r>
            <a:rPr lang="en-US" dirty="0">
              <a:latin typeface="Arial Narrow" panose="020B0606020202030204" pitchFamily="34" charset="0"/>
            </a:rPr>
            <a:t>Journal Impact Factor</a:t>
          </a:r>
        </a:p>
      </dgm:t>
    </dgm:pt>
    <dgm:pt modelId="{014E5E54-2374-474D-9BED-9EA1C5AB6F6B}" type="parTrans" cxnId="{8C787E0E-FB21-485C-8516-6063B60C9909}">
      <dgm:prSet/>
      <dgm:spPr/>
      <dgm:t>
        <a:bodyPr/>
        <a:lstStyle/>
        <a:p>
          <a:endParaRPr lang="en-US"/>
        </a:p>
      </dgm:t>
    </dgm:pt>
    <dgm:pt modelId="{04B49990-7887-4192-96EF-969583B17C03}" type="sibTrans" cxnId="{8C787E0E-FB21-485C-8516-6063B60C9909}">
      <dgm:prSet/>
      <dgm:spPr/>
      <dgm:t>
        <a:bodyPr/>
        <a:lstStyle/>
        <a:p>
          <a:endParaRPr lang="en-US"/>
        </a:p>
      </dgm:t>
    </dgm:pt>
    <dgm:pt modelId="{C17B5F70-D66E-4027-83DB-B59F76C6C94A}">
      <dgm:prSet/>
      <dgm:spPr/>
      <dgm:t>
        <a:bodyPr/>
        <a:lstStyle/>
        <a:p>
          <a:r>
            <a:rPr lang="en-US" dirty="0">
              <a:latin typeface="Arial Narrow" panose="020B0606020202030204" pitchFamily="34" charset="0"/>
            </a:rPr>
            <a:t>Indexing of Journals</a:t>
          </a:r>
        </a:p>
      </dgm:t>
    </dgm:pt>
    <dgm:pt modelId="{F1558A20-D155-4022-B3C1-4E822ECCB2CE}" type="parTrans" cxnId="{53E3B49D-E609-4AF0-99DB-6B46923E3293}">
      <dgm:prSet/>
      <dgm:spPr/>
      <dgm:t>
        <a:bodyPr/>
        <a:lstStyle/>
        <a:p>
          <a:endParaRPr lang="en-US"/>
        </a:p>
      </dgm:t>
    </dgm:pt>
    <dgm:pt modelId="{06087478-CAD4-4419-B35B-0BAC48DFA1EC}" type="sibTrans" cxnId="{53E3B49D-E609-4AF0-99DB-6B46923E3293}">
      <dgm:prSet/>
      <dgm:spPr/>
      <dgm:t>
        <a:bodyPr/>
        <a:lstStyle/>
        <a:p>
          <a:endParaRPr lang="en-US"/>
        </a:p>
      </dgm:t>
    </dgm:pt>
    <dgm:pt modelId="{2CD7C327-860A-49F2-AF2F-E3A3A86AC28C}">
      <dgm:prSet/>
      <dgm:spPr/>
      <dgm:t>
        <a:bodyPr/>
        <a:lstStyle/>
        <a:p>
          <a:r>
            <a:rPr lang="en-US" dirty="0">
              <a:latin typeface="Arial Narrow" panose="020B0606020202030204" pitchFamily="34" charset="0"/>
            </a:rPr>
            <a:t>Peer-Reviewed Journals</a:t>
          </a:r>
        </a:p>
      </dgm:t>
    </dgm:pt>
    <dgm:pt modelId="{5451EA37-1C50-4C29-86E4-2D51C5BD56F9}" type="parTrans" cxnId="{175F5441-DF87-4E58-802A-14E17849AC1D}">
      <dgm:prSet/>
      <dgm:spPr/>
      <dgm:t>
        <a:bodyPr/>
        <a:lstStyle/>
        <a:p>
          <a:endParaRPr lang="en-US"/>
        </a:p>
      </dgm:t>
    </dgm:pt>
    <dgm:pt modelId="{E9ED96B7-4D58-490E-836A-684462DB7AE2}" type="sibTrans" cxnId="{175F5441-DF87-4E58-802A-14E17849AC1D}">
      <dgm:prSet/>
      <dgm:spPr/>
      <dgm:t>
        <a:bodyPr/>
        <a:lstStyle/>
        <a:p>
          <a:endParaRPr lang="en-US"/>
        </a:p>
      </dgm:t>
    </dgm:pt>
    <dgm:pt modelId="{08043D9B-812C-4245-A145-EFFD16FDA53F}">
      <dgm:prSet/>
      <dgm:spPr/>
      <dgm:t>
        <a:bodyPr/>
        <a:lstStyle/>
        <a:p>
          <a:r>
            <a:rPr lang="en-US" dirty="0">
              <a:latin typeface="Arial Narrow" panose="020B0606020202030204" pitchFamily="34" charset="0"/>
            </a:rPr>
            <a:t>Publication time</a:t>
          </a:r>
        </a:p>
      </dgm:t>
    </dgm:pt>
    <dgm:pt modelId="{456BF7C5-76ED-451C-ACD0-94F96235C927}" type="parTrans" cxnId="{329E1D90-E1E1-4431-926A-E073C9E84573}">
      <dgm:prSet/>
      <dgm:spPr/>
      <dgm:t>
        <a:bodyPr/>
        <a:lstStyle/>
        <a:p>
          <a:endParaRPr lang="en-US"/>
        </a:p>
      </dgm:t>
    </dgm:pt>
    <dgm:pt modelId="{950EB02B-7BB8-447F-97B8-76257677DCC6}" type="sibTrans" cxnId="{329E1D90-E1E1-4431-926A-E073C9E84573}">
      <dgm:prSet/>
      <dgm:spPr/>
      <dgm:t>
        <a:bodyPr/>
        <a:lstStyle/>
        <a:p>
          <a:endParaRPr lang="en-US"/>
        </a:p>
      </dgm:t>
    </dgm:pt>
    <dgm:pt modelId="{FCA3EA0B-52E9-4CF6-866B-7E2C827B2345}">
      <dgm:prSet/>
      <dgm:spPr/>
      <dgm:t>
        <a:bodyPr/>
        <a:lstStyle/>
        <a:p>
          <a:r>
            <a:rPr lang="en-US" dirty="0">
              <a:latin typeface="Arial Narrow" panose="020B0606020202030204" pitchFamily="34" charset="0"/>
            </a:rPr>
            <a:t>Acceptance rate</a:t>
          </a:r>
        </a:p>
      </dgm:t>
    </dgm:pt>
    <dgm:pt modelId="{11501336-C731-424B-A14E-162DB3B0EBEF}" type="parTrans" cxnId="{CFE9D0F9-052C-4BC0-9F9E-CECE48175F8F}">
      <dgm:prSet/>
      <dgm:spPr/>
      <dgm:t>
        <a:bodyPr/>
        <a:lstStyle/>
        <a:p>
          <a:endParaRPr lang="en-US"/>
        </a:p>
      </dgm:t>
    </dgm:pt>
    <dgm:pt modelId="{D8CC638F-1555-439C-9D82-D87C7E570999}" type="sibTrans" cxnId="{CFE9D0F9-052C-4BC0-9F9E-CECE48175F8F}">
      <dgm:prSet/>
      <dgm:spPr/>
      <dgm:t>
        <a:bodyPr/>
        <a:lstStyle/>
        <a:p>
          <a:endParaRPr lang="en-US"/>
        </a:p>
      </dgm:t>
    </dgm:pt>
    <dgm:pt modelId="{51AE8996-A64D-444F-9C92-2F65A15985E4}">
      <dgm:prSet/>
      <dgm:spPr/>
      <dgm:t>
        <a:bodyPr/>
        <a:lstStyle/>
        <a:p>
          <a:r>
            <a:rPr lang="en-US" dirty="0">
              <a:latin typeface="Arial Narrow" panose="020B0606020202030204" pitchFamily="34" charset="0"/>
            </a:rPr>
            <a:t>Reach of Journals</a:t>
          </a:r>
        </a:p>
      </dgm:t>
    </dgm:pt>
    <dgm:pt modelId="{0549CED4-C6C4-457B-B8BA-AB84FABC66A3}" type="parTrans" cxnId="{E8C1EB71-D36A-4A77-9E34-053A3C586DC6}">
      <dgm:prSet/>
      <dgm:spPr/>
      <dgm:t>
        <a:bodyPr/>
        <a:lstStyle/>
        <a:p>
          <a:endParaRPr lang="en-US"/>
        </a:p>
      </dgm:t>
    </dgm:pt>
    <dgm:pt modelId="{6675574B-217C-4765-BE36-86D59280ABDC}" type="sibTrans" cxnId="{E8C1EB71-D36A-4A77-9E34-053A3C586DC6}">
      <dgm:prSet/>
      <dgm:spPr/>
      <dgm:t>
        <a:bodyPr/>
        <a:lstStyle/>
        <a:p>
          <a:endParaRPr lang="en-US"/>
        </a:p>
      </dgm:t>
    </dgm:pt>
    <dgm:pt modelId="{82D9DDAA-E174-4B71-999D-900E91025B9A}">
      <dgm:prSet/>
      <dgm:spPr/>
      <dgm:t>
        <a:bodyPr/>
        <a:lstStyle/>
        <a:p>
          <a:r>
            <a:rPr lang="en-US" dirty="0">
              <a:latin typeface="Arial Narrow" panose="020B0606020202030204" pitchFamily="34" charset="0"/>
            </a:rPr>
            <a:t>Check the Journals for any publication similar to your research article</a:t>
          </a:r>
        </a:p>
      </dgm:t>
    </dgm:pt>
    <dgm:pt modelId="{48D249B1-9FB4-4824-A04B-4A9A4F5D7637}" type="parTrans" cxnId="{CB56C779-A642-4FBD-AD02-6FF8FA1160AD}">
      <dgm:prSet/>
      <dgm:spPr/>
      <dgm:t>
        <a:bodyPr/>
        <a:lstStyle/>
        <a:p>
          <a:endParaRPr lang="en-US"/>
        </a:p>
      </dgm:t>
    </dgm:pt>
    <dgm:pt modelId="{7984098C-497C-4116-998B-7B7FAAD4B158}" type="sibTrans" cxnId="{CB56C779-A642-4FBD-AD02-6FF8FA1160AD}">
      <dgm:prSet/>
      <dgm:spPr/>
      <dgm:t>
        <a:bodyPr/>
        <a:lstStyle/>
        <a:p>
          <a:endParaRPr lang="en-US"/>
        </a:p>
      </dgm:t>
    </dgm:pt>
    <dgm:pt modelId="{59BFC472-D5AF-48C7-A1C4-5478761F08A7}">
      <dgm:prSet/>
      <dgm:spPr/>
      <dgm:t>
        <a:bodyPr/>
        <a:lstStyle/>
        <a:p>
          <a:r>
            <a:rPr lang="en-US" dirty="0">
              <a:latin typeface="Arial Narrow" panose="020B0606020202030204" pitchFamily="34" charset="0"/>
            </a:rPr>
            <a:t>Check for the Journal’s Restrictions</a:t>
          </a:r>
        </a:p>
      </dgm:t>
    </dgm:pt>
    <dgm:pt modelId="{E7EDF402-EB7E-4374-946E-5CADD3AAF4ED}" type="parTrans" cxnId="{38F158AC-77AC-43F3-BFCF-2EED8531AA94}">
      <dgm:prSet/>
      <dgm:spPr/>
      <dgm:t>
        <a:bodyPr/>
        <a:lstStyle/>
        <a:p>
          <a:endParaRPr lang="en-US"/>
        </a:p>
      </dgm:t>
    </dgm:pt>
    <dgm:pt modelId="{278E6C7A-E0B7-432D-9C8B-C78F3C8422C5}" type="sibTrans" cxnId="{38F158AC-77AC-43F3-BFCF-2EED8531AA94}">
      <dgm:prSet/>
      <dgm:spPr/>
      <dgm:t>
        <a:bodyPr/>
        <a:lstStyle/>
        <a:p>
          <a:endParaRPr lang="en-US"/>
        </a:p>
      </dgm:t>
    </dgm:pt>
    <dgm:pt modelId="{8D5B27DB-F543-4A12-9511-1C89C9DE244D}">
      <dgm:prSet/>
      <dgm:spPr/>
      <dgm:t>
        <a:bodyPr/>
        <a:lstStyle/>
        <a:p>
          <a:r>
            <a:rPr lang="en-US" dirty="0">
              <a:latin typeface="Arial Narrow" panose="020B0606020202030204" pitchFamily="34" charset="0"/>
            </a:rPr>
            <a:t>Beware of Predatory Publishers</a:t>
          </a:r>
        </a:p>
      </dgm:t>
    </dgm:pt>
    <dgm:pt modelId="{228DBBE3-6937-4937-AB1C-50AB0DFD87A7}" type="parTrans" cxnId="{EDA73E50-4ECA-4452-BCA9-5C4A0E9BABF9}">
      <dgm:prSet/>
      <dgm:spPr/>
      <dgm:t>
        <a:bodyPr/>
        <a:lstStyle/>
        <a:p>
          <a:endParaRPr lang="en-US"/>
        </a:p>
      </dgm:t>
    </dgm:pt>
    <dgm:pt modelId="{DF16756D-0B6F-4B8C-B623-013CCBFD6BDD}" type="sibTrans" cxnId="{EDA73E50-4ECA-4452-BCA9-5C4A0E9BABF9}">
      <dgm:prSet/>
      <dgm:spPr/>
      <dgm:t>
        <a:bodyPr/>
        <a:lstStyle/>
        <a:p>
          <a:endParaRPr lang="en-US"/>
        </a:p>
      </dgm:t>
    </dgm:pt>
    <dgm:pt modelId="{EDDEB25F-2F47-4FD1-A7C4-35FE6777B3F0}" type="pres">
      <dgm:prSet presAssocID="{A881C265-4929-49CF-B502-1CD184DCCB90}" presName="diagram" presStyleCnt="0">
        <dgm:presLayoutVars>
          <dgm:dir/>
          <dgm:resizeHandles val="exact"/>
        </dgm:presLayoutVars>
      </dgm:prSet>
      <dgm:spPr/>
    </dgm:pt>
    <dgm:pt modelId="{B99D0065-D152-486C-80C8-BCF86E2B87F8}" type="pres">
      <dgm:prSet presAssocID="{C49385EA-C6C7-47B3-B1DD-E85F7B4047DD}" presName="node" presStyleLbl="node1" presStyleIdx="0" presStyleCnt="10">
        <dgm:presLayoutVars>
          <dgm:bulletEnabled val="1"/>
        </dgm:presLayoutVars>
      </dgm:prSet>
      <dgm:spPr/>
    </dgm:pt>
    <dgm:pt modelId="{9DB2187C-0D63-4689-A2C4-B21D475E235B}" type="pres">
      <dgm:prSet presAssocID="{42B1CAEF-ED39-4C84-8938-65D1A93C3E02}" presName="sibTrans" presStyleCnt="0"/>
      <dgm:spPr/>
    </dgm:pt>
    <dgm:pt modelId="{F211D827-6C29-450C-AAFB-E924B2F28430}" type="pres">
      <dgm:prSet presAssocID="{D520F02A-39A9-45DE-944E-74ECDF6F876A}" presName="node" presStyleLbl="node1" presStyleIdx="1" presStyleCnt="10">
        <dgm:presLayoutVars>
          <dgm:bulletEnabled val="1"/>
        </dgm:presLayoutVars>
      </dgm:prSet>
      <dgm:spPr/>
    </dgm:pt>
    <dgm:pt modelId="{B85E4741-B5DF-466E-A1FD-9CA9354C6F42}" type="pres">
      <dgm:prSet presAssocID="{04B49990-7887-4192-96EF-969583B17C03}" presName="sibTrans" presStyleCnt="0"/>
      <dgm:spPr/>
    </dgm:pt>
    <dgm:pt modelId="{4A5F981C-565D-431F-B203-72C6A663D1EC}" type="pres">
      <dgm:prSet presAssocID="{C17B5F70-D66E-4027-83DB-B59F76C6C94A}" presName="node" presStyleLbl="node1" presStyleIdx="2" presStyleCnt="10">
        <dgm:presLayoutVars>
          <dgm:bulletEnabled val="1"/>
        </dgm:presLayoutVars>
      </dgm:prSet>
      <dgm:spPr/>
    </dgm:pt>
    <dgm:pt modelId="{7CA78A4C-C7D3-487B-B301-55F504C5A94D}" type="pres">
      <dgm:prSet presAssocID="{06087478-CAD4-4419-B35B-0BAC48DFA1EC}" presName="sibTrans" presStyleCnt="0"/>
      <dgm:spPr/>
    </dgm:pt>
    <dgm:pt modelId="{6069D14F-2C84-4128-A187-4A582E162EBE}" type="pres">
      <dgm:prSet presAssocID="{2CD7C327-860A-49F2-AF2F-E3A3A86AC28C}" presName="node" presStyleLbl="node1" presStyleIdx="3" presStyleCnt="10">
        <dgm:presLayoutVars>
          <dgm:bulletEnabled val="1"/>
        </dgm:presLayoutVars>
      </dgm:prSet>
      <dgm:spPr/>
    </dgm:pt>
    <dgm:pt modelId="{D51622BE-07D4-4B4D-9789-DB5B0E59E25F}" type="pres">
      <dgm:prSet presAssocID="{E9ED96B7-4D58-490E-836A-684462DB7AE2}" presName="sibTrans" presStyleCnt="0"/>
      <dgm:spPr/>
    </dgm:pt>
    <dgm:pt modelId="{FA831893-954B-43D5-A94F-BF4CE61892A4}" type="pres">
      <dgm:prSet presAssocID="{08043D9B-812C-4245-A145-EFFD16FDA53F}" presName="node" presStyleLbl="node1" presStyleIdx="4" presStyleCnt="10">
        <dgm:presLayoutVars>
          <dgm:bulletEnabled val="1"/>
        </dgm:presLayoutVars>
      </dgm:prSet>
      <dgm:spPr/>
    </dgm:pt>
    <dgm:pt modelId="{E1182BE7-F0C1-4C3E-9D37-8BCE22AF1EBE}" type="pres">
      <dgm:prSet presAssocID="{950EB02B-7BB8-447F-97B8-76257677DCC6}" presName="sibTrans" presStyleCnt="0"/>
      <dgm:spPr/>
    </dgm:pt>
    <dgm:pt modelId="{0ABE06E0-6164-4F32-9AF4-E7A4267D45B7}" type="pres">
      <dgm:prSet presAssocID="{FCA3EA0B-52E9-4CF6-866B-7E2C827B2345}" presName="node" presStyleLbl="node1" presStyleIdx="5" presStyleCnt="10">
        <dgm:presLayoutVars>
          <dgm:bulletEnabled val="1"/>
        </dgm:presLayoutVars>
      </dgm:prSet>
      <dgm:spPr/>
    </dgm:pt>
    <dgm:pt modelId="{A0D17C77-20B7-42BB-AFA8-5E811AF99F2E}" type="pres">
      <dgm:prSet presAssocID="{D8CC638F-1555-439C-9D82-D87C7E570999}" presName="sibTrans" presStyleCnt="0"/>
      <dgm:spPr/>
    </dgm:pt>
    <dgm:pt modelId="{8DAB4251-B7D8-4757-A2B5-280092870302}" type="pres">
      <dgm:prSet presAssocID="{51AE8996-A64D-444F-9C92-2F65A15985E4}" presName="node" presStyleLbl="node1" presStyleIdx="6" presStyleCnt="10">
        <dgm:presLayoutVars>
          <dgm:bulletEnabled val="1"/>
        </dgm:presLayoutVars>
      </dgm:prSet>
      <dgm:spPr/>
    </dgm:pt>
    <dgm:pt modelId="{269C54DB-D208-4459-A77D-91BEC9197026}" type="pres">
      <dgm:prSet presAssocID="{6675574B-217C-4765-BE36-86D59280ABDC}" presName="sibTrans" presStyleCnt="0"/>
      <dgm:spPr/>
    </dgm:pt>
    <dgm:pt modelId="{22734D54-6758-42E6-A469-802E9B01D8B9}" type="pres">
      <dgm:prSet presAssocID="{82D9DDAA-E174-4B71-999D-900E91025B9A}" presName="node" presStyleLbl="node1" presStyleIdx="7" presStyleCnt="10">
        <dgm:presLayoutVars>
          <dgm:bulletEnabled val="1"/>
        </dgm:presLayoutVars>
      </dgm:prSet>
      <dgm:spPr/>
    </dgm:pt>
    <dgm:pt modelId="{002BF6A9-0175-4685-BA3C-F4BFFA73E2D4}" type="pres">
      <dgm:prSet presAssocID="{7984098C-497C-4116-998B-7B7FAAD4B158}" presName="sibTrans" presStyleCnt="0"/>
      <dgm:spPr/>
    </dgm:pt>
    <dgm:pt modelId="{D9B4818C-5935-4DCF-AF26-B499EFD0EACF}" type="pres">
      <dgm:prSet presAssocID="{59BFC472-D5AF-48C7-A1C4-5478761F08A7}" presName="node" presStyleLbl="node1" presStyleIdx="8" presStyleCnt="10">
        <dgm:presLayoutVars>
          <dgm:bulletEnabled val="1"/>
        </dgm:presLayoutVars>
      </dgm:prSet>
      <dgm:spPr/>
    </dgm:pt>
    <dgm:pt modelId="{E27C64C9-FA65-454E-A640-1376DDC17DE8}" type="pres">
      <dgm:prSet presAssocID="{278E6C7A-E0B7-432D-9C8B-C78F3C8422C5}" presName="sibTrans" presStyleCnt="0"/>
      <dgm:spPr/>
    </dgm:pt>
    <dgm:pt modelId="{9187D4C9-3F8F-452C-8080-2A4734C6F709}" type="pres">
      <dgm:prSet presAssocID="{8D5B27DB-F543-4A12-9511-1C89C9DE244D}" presName="node" presStyleLbl="node1" presStyleIdx="9" presStyleCnt="10">
        <dgm:presLayoutVars>
          <dgm:bulletEnabled val="1"/>
        </dgm:presLayoutVars>
      </dgm:prSet>
      <dgm:spPr/>
    </dgm:pt>
  </dgm:ptLst>
  <dgm:cxnLst>
    <dgm:cxn modelId="{8C787E0E-FB21-485C-8516-6063B60C9909}" srcId="{A881C265-4929-49CF-B502-1CD184DCCB90}" destId="{D520F02A-39A9-45DE-944E-74ECDF6F876A}" srcOrd="1" destOrd="0" parTransId="{014E5E54-2374-474D-9BED-9EA1C5AB6F6B}" sibTransId="{04B49990-7887-4192-96EF-969583B17C03}"/>
    <dgm:cxn modelId="{F4CE1913-6947-47C8-972C-5F2BD109C809}" type="presOf" srcId="{C49385EA-C6C7-47B3-B1DD-E85F7B4047DD}" destId="{B99D0065-D152-486C-80C8-BCF86E2B87F8}" srcOrd="0" destOrd="0" presId="urn:microsoft.com/office/officeart/2005/8/layout/default"/>
    <dgm:cxn modelId="{A0956914-4C98-4FA3-B432-E6CB3896AB0D}" type="presOf" srcId="{FCA3EA0B-52E9-4CF6-866B-7E2C827B2345}" destId="{0ABE06E0-6164-4F32-9AF4-E7A4267D45B7}" srcOrd="0" destOrd="0" presId="urn:microsoft.com/office/officeart/2005/8/layout/default"/>
    <dgm:cxn modelId="{BA3EB91A-83B3-4E90-A0C8-0FEA6D47B443}" type="presOf" srcId="{D520F02A-39A9-45DE-944E-74ECDF6F876A}" destId="{F211D827-6C29-450C-AAFB-E924B2F28430}" srcOrd="0" destOrd="0" presId="urn:microsoft.com/office/officeart/2005/8/layout/default"/>
    <dgm:cxn modelId="{0B3FA920-A4F6-41AE-9505-27A99FB6E206}" type="presOf" srcId="{C17B5F70-D66E-4027-83DB-B59F76C6C94A}" destId="{4A5F981C-565D-431F-B203-72C6A663D1EC}" srcOrd="0" destOrd="0" presId="urn:microsoft.com/office/officeart/2005/8/layout/default"/>
    <dgm:cxn modelId="{1580E020-26BC-47F8-AE29-A589BA598A1E}" type="presOf" srcId="{2CD7C327-860A-49F2-AF2F-E3A3A86AC28C}" destId="{6069D14F-2C84-4128-A187-4A582E162EBE}" srcOrd="0" destOrd="0" presId="urn:microsoft.com/office/officeart/2005/8/layout/default"/>
    <dgm:cxn modelId="{4F10035C-FD50-433C-B343-B2FC9F2959E7}" type="presOf" srcId="{82D9DDAA-E174-4B71-999D-900E91025B9A}" destId="{22734D54-6758-42E6-A469-802E9B01D8B9}" srcOrd="0" destOrd="0" presId="urn:microsoft.com/office/officeart/2005/8/layout/default"/>
    <dgm:cxn modelId="{175F5441-DF87-4E58-802A-14E17849AC1D}" srcId="{A881C265-4929-49CF-B502-1CD184DCCB90}" destId="{2CD7C327-860A-49F2-AF2F-E3A3A86AC28C}" srcOrd="3" destOrd="0" parTransId="{5451EA37-1C50-4C29-86E4-2D51C5BD56F9}" sibTransId="{E9ED96B7-4D58-490E-836A-684462DB7AE2}"/>
    <dgm:cxn modelId="{E491D663-B013-4402-BABB-BCC367B7F6F5}" type="presOf" srcId="{A881C265-4929-49CF-B502-1CD184DCCB90}" destId="{EDDEB25F-2F47-4FD1-A7C4-35FE6777B3F0}" srcOrd="0" destOrd="0" presId="urn:microsoft.com/office/officeart/2005/8/layout/default"/>
    <dgm:cxn modelId="{EDA73E50-4ECA-4452-BCA9-5C4A0E9BABF9}" srcId="{A881C265-4929-49CF-B502-1CD184DCCB90}" destId="{8D5B27DB-F543-4A12-9511-1C89C9DE244D}" srcOrd="9" destOrd="0" parTransId="{228DBBE3-6937-4937-AB1C-50AB0DFD87A7}" sibTransId="{DF16756D-0B6F-4B8C-B623-013CCBFD6BDD}"/>
    <dgm:cxn modelId="{E8C1EB71-D36A-4A77-9E34-053A3C586DC6}" srcId="{A881C265-4929-49CF-B502-1CD184DCCB90}" destId="{51AE8996-A64D-444F-9C92-2F65A15985E4}" srcOrd="6" destOrd="0" parTransId="{0549CED4-C6C4-457B-B8BA-AB84FABC66A3}" sibTransId="{6675574B-217C-4765-BE36-86D59280ABDC}"/>
    <dgm:cxn modelId="{CB56C779-A642-4FBD-AD02-6FF8FA1160AD}" srcId="{A881C265-4929-49CF-B502-1CD184DCCB90}" destId="{82D9DDAA-E174-4B71-999D-900E91025B9A}" srcOrd="7" destOrd="0" parTransId="{48D249B1-9FB4-4824-A04B-4A9A4F5D7637}" sibTransId="{7984098C-497C-4116-998B-7B7FAAD4B158}"/>
    <dgm:cxn modelId="{69DA1284-7414-4BA5-B519-AEED7313D2D9}" type="presOf" srcId="{51AE8996-A64D-444F-9C92-2F65A15985E4}" destId="{8DAB4251-B7D8-4757-A2B5-280092870302}" srcOrd="0" destOrd="0" presId="urn:microsoft.com/office/officeart/2005/8/layout/default"/>
    <dgm:cxn modelId="{329E1D90-E1E1-4431-926A-E073C9E84573}" srcId="{A881C265-4929-49CF-B502-1CD184DCCB90}" destId="{08043D9B-812C-4245-A145-EFFD16FDA53F}" srcOrd="4" destOrd="0" parTransId="{456BF7C5-76ED-451C-ACD0-94F96235C927}" sibTransId="{950EB02B-7BB8-447F-97B8-76257677DCC6}"/>
    <dgm:cxn modelId="{239DDD98-898D-4FC3-9B06-217A693A2292}" type="presOf" srcId="{59BFC472-D5AF-48C7-A1C4-5478761F08A7}" destId="{D9B4818C-5935-4DCF-AF26-B499EFD0EACF}" srcOrd="0" destOrd="0" presId="urn:microsoft.com/office/officeart/2005/8/layout/default"/>
    <dgm:cxn modelId="{53E3B49D-E609-4AF0-99DB-6B46923E3293}" srcId="{A881C265-4929-49CF-B502-1CD184DCCB90}" destId="{C17B5F70-D66E-4027-83DB-B59F76C6C94A}" srcOrd="2" destOrd="0" parTransId="{F1558A20-D155-4022-B3C1-4E822ECCB2CE}" sibTransId="{06087478-CAD4-4419-B35B-0BAC48DFA1EC}"/>
    <dgm:cxn modelId="{35CFA4AA-B56E-45F5-984C-CAB4A23A1969}" srcId="{A881C265-4929-49CF-B502-1CD184DCCB90}" destId="{C49385EA-C6C7-47B3-B1DD-E85F7B4047DD}" srcOrd="0" destOrd="0" parTransId="{D18A0376-E17F-4DA2-AB5E-CF1AF49F0B7F}" sibTransId="{42B1CAEF-ED39-4C84-8938-65D1A93C3E02}"/>
    <dgm:cxn modelId="{38F158AC-77AC-43F3-BFCF-2EED8531AA94}" srcId="{A881C265-4929-49CF-B502-1CD184DCCB90}" destId="{59BFC472-D5AF-48C7-A1C4-5478761F08A7}" srcOrd="8" destOrd="0" parTransId="{E7EDF402-EB7E-4374-946E-5CADD3AAF4ED}" sibTransId="{278E6C7A-E0B7-432D-9C8B-C78F3C8422C5}"/>
    <dgm:cxn modelId="{3FFF32B9-8F4C-43B4-8DFD-0E2AB09D9678}" type="presOf" srcId="{8D5B27DB-F543-4A12-9511-1C89C9DE244D}" destId="{9187D4C9-3F8F-452C-8080-2A4734C6F709}" srcOrd="0" destOrd="0" presId="urn:microsoft.com/office/officeart/2005/8/layout/default"/>
    <dgm:cxn modelId="{2E0DA9F8-4FD7-4496-B4E6-B2A7074A3C69}" type="presOf" srcId="{08043D9B-812C-4245-A145-EFFD16FDA53F}" destId="{FA831893-954B-43D5-A94F-BF4CE61892A4}" srcOrd="0" destOrd="0" presId="urn:microsoft.com/office/officeart/2005/8/layout/default"/>
    <dgm:cxn modelId="{CFE9D0F9-052C-4BC0-9F9E-CECE48175F8F}" srcId="{A881C265-4929-49CF-B502-1CD184DCCB90}" destId="{FCA3EA0B-52E9-4CF6-866B-7E2C827B2345}" srcOrd="5" destOrd="0" parTransId="{11501336-C731-424B-A14E-162DB3B0EBEF}" sibTransId="{D8CC638F-1555-439C-9D82-D87C7E570999}"/>
    <dgm:cxn modelId="{CB993EE0-1815-4203-959A-6943F13939D5}" type="presParOf" srcId="{EDDEB25F-2F47-4FD1-A7C4-35FE6777B3F0}" destId="{B99D0065-D152-486C-80C8-BCF86E2B87F8}" srcOrd="0" destOrd="0" presId="urn:microsoft.com/office/officeart/2005/8/layout/default"/>
    <dgm:cxn modelId="{4422E392-A5D8-48E2-B013-ADA5829CC52B}" type="presParOf" srcId="{EDDEB25F-2F47-4FD1-A7C4-35FE6777B3F0}" destId="{9DB2187C-0D63-4689-A2C4-B21D475E235B}" srcOrd="1" destOrd="0" presId="urn:microsoft.com/office/officeart/2005/8/layout/default"/>
    <dgm:cxn modelId="{F18D7ABE-2FC4-4479-922B-CBAFCCCB8F6B}" type="presParOf" srcId="{EDDEB25F-2F47-4FD1-A7C4-35FE6777B3F0}" destId="{F211D827-6C29-450C-AAFB-E924B2F28430}" srcOrd="2" destOrd="0" presId="urn:microsoft.com/office/officeart/2005/8/layout/default"/>
    <dgm:cxn modelId="{D59E4CD1-38B1-4104-89A5-8A884A844441}" type="presParOf" srcId="{EDDEB25F-2F47-4FD1-A7C4-35FE6777B3F0}" destId="{B85E4741-B5DF-466E-A1FD-9CA9354C6F42}" srcOrd="3" destOrd="0" presId="urn:microsoft.com/office/officeart/2005/8/layout/default"/>
    <dgm:cxn modelId="{2936D1C2-5103-4724-AFB2-F41333B58B92}" type="presParOf" srcId="{EDDEB25F-2F47-4FD1-A7C4-35FE6777B3F0}" destId="{4A5F981C-565D-431F-B203-72C6A663D1EC}" srcOrd="4" destOrd="0" presId="urn:microsoft.com/office/officeart/2005/8/layout/default"/>
    <dgm:cxn modelId="{E3FEE810-7D07-4DE9-A302-ECD4BD86B468}" type="presParOf" srcId="{EDDEB25F-2F47-4FD1-A7C4-35FE6777B3F0}" destId="{7CA78A4C-C7D3-487B-B301-55F504C5A94D}" srcOrd="5" destOrd="0" presId="urn:microsoft.com/office/officeart/2005/8/layout/default"/>
    <dgm:cxn modelId="{7C892693-416D-46AD-BDBD-FF834D067566}" type="presParOf" srcId="{EDDEB25F-2F47-4FD1-A7C4-35FE6777B3F0}" destId="{6069D14F-2C84-4128-A187-4A582E162EBE}" srcOrd="6" destOrd="0" presId="urn:microsoft.com/office/officeart/2005/8/layout/default"/>
    <dgm:cxn modelId="{264828DA-9A07-445E-8804-AD63B12D971D}" type="presParOf" srcId="{EDDEB25F-2F47-4FD1-A7C4-35FE6777B3F0}" destId="{D51622BE-07D4-4B4D-9789-DB5B0E59E25F}" srcOrd="7" destOrd="0" presId="urn:microsoft.com/office/officeart/2005/8/layout/default"/>
    <dgm:cxn modelId="{4D6DA606-B5E3-407E-B036-2C6D12F43211}" type="presParOf" srcId="{EDDEB25F-2F47-4FD1-A7C4-35FE6777B3F0}" destId="{FA831893-954B-43D5-A94F-BF4CE61892A4}" srcOrd="8" destOrd="0" presId="urn:microsoft.com/office/officeart/2005/8/layout/default"/>
    <dgm:cxn modelId="{3FBCAAD4-2CF2-4AE6-84DC-DE8D24B4466D}" type="presParOf" srcId="{EDDEB25F-2F47-4FD1-A7C4-35FE6777B3F0}" destId="{E1182BE7-F0C1-4C3E-9D37-8BCE22AF1EBE}" srcOrd="9" destOrd="0" presId="urn:microsoft.com/office/officeart/2005/8/layout/default"/>
    <dgm:cxn modelId="{C61BAC92-5394-40B1-A45F-F09F33672D9B}" type="presParOf" srcId="{EDDEB25F-2F47-4FD1-A7C4-35FE6777B3F0}" destId="{0ABE06E0-6164-4F32-9AF4-E7A4267D45B7}" srcOrd="10" destOrd="0" presId="urn:microsoft.com/office/officeart/2005/8/layout/default"/>
    <dgm:cxn modelId="{A85C2BF9-5768-427F-B8A2-07AE5E2C78C6}" type="presParOf" srcId="{EDDEB25F-2F47-4FD1-A7C4-35FE6777B3F0}" destId="{A0D17C77-20B7-42BB-AFA8-5E811AF99F2E}" srcOrd="11" destOrd="0" presId="urn:microsoft.com/office/officeart/2005/8/layout/default"/>
    <dgm:cxn modelId="{2869A15A-8CEF-41B7-A8AA-4537D43DFBD1}" type="presParOf" srcId="{EDDEB25F-2F47-4FD1-A7C4-35FE6777B3F0}" destId="{8DAB4251-B7D8-4757-A2B5-280092870302}" srcOrd="12" destOrd="0" presId="urn:microsoft.com/office/officeart/2005/8/layout/default"/>
    <dgm:cxn modelId="{1E2DFED6-3E0E-459C-B7B8-417E0B460A27}" type="presParOf" srcId="{EDDEB25F-2F47-4FD1-A7C4-35FE6777B3F0}" destId="{269C54DB-D208-4459-A77D-91BEC9197026}" srcOrd="13" destOrd="0" presId="urn:microsoft.com/office/officeart/2005/8/layout/default"/>
    <dgm:cxn modelId="{C18F752F-A599-4952-9CC5-B621DF5AC968}" type="presParOf" srcId="{EDDEB25F-2F47-4FD1-A7C4-35FE6777B3F0}" destId="{22734D54-6758-42E6-A469-802E9B01D8B9}" srcOrd="14" destOrd="0" presId="urn:microsoft.com/office/officeart/2005/8/layout/default"/>
    <dgm:cxn modelId="{F340A997-A262-49F3-BEAD-EB4E707A971C}" type="presParOf" srcId="{EDDEB25F-2F47-4FD1-A7C4-35FE6777B3F0}" destId="{002BF6A9-0175-4685-BA3C-F4BFFA73E2D4}" srcOrd="15" destOrd="0" presId="urn:microsoft.com/office/officeart/2005/8/layout/default"/>
    <dgm:cxn modelId="{860D0726-AC49-4D3C-A0F3-18793D9E98A7}" type="presParOf" srcId="{EDDEB25F-2F47-4FD1-A7C4-35FE6777B3F0}" destId="{D9B4818C-5935-4DCF-AF26-B499EFD0EACF}" srcOrd="16" destOrd="0" presId="urn:microsoft.com/office/officeart/2005/8/layout/default"/>
    <dgm:cxn modelId="{9EAC8CE3-5D17-4F7A-B04E-8DA623F58F02}" type="presParOf" srcId="{EDDEB25F-2F47-4FD1-A7C4-35FE6777B3F0}" destId="{E27C64C9-FA65-454E-A640-1376DDC17DE8}" srcOrd="17" destOrd="0" presId="urn:microsoft.com/office/officeart/2005/8/layout/default"/>
    <dgm:cxn modelId="{CAA7F98D-8118-4345-AAA7-87DE9E48DE8C}" type="presParOf" srcId="{EDDEB25F-2F47-4FD1-A7C4-35FE6777B3F0}" destId="{9187D4C9-3F8F-452C-8080-2A4734C6F709}"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87C2E0-B869-4E68-9A0E-A355DC27E66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06179B8E-8C6E-42F0-9A9D-38B780EC1D56}">
      <dgm:prSet custT="1"/>
      <dgm:spPr/>
      <dgm:t>
        <a:bodyPr/>
        <a:lstStyle/>
        <a:p>
          <a:pPr>
            <a:lnSpc>
              <a:spcPct val="100000"/>
            </a:lnSpc>
            <a:defRPr cap="all"/>
          </a:pPr>
          <a:r>
            <a:rPr lang="en-US" sz="2400" cap="none" dirty="0">
              <a:latin typeface="Arial Narrow" panose="020B0606020202030204" pitchFamily="34" charset="0"/>
            </a:rPr>
            <a:t>Read the journal’s aims and scope to make sure it is a match.</a:t>
          </a:r>
        </a:p>
      </dgm:t>
    </dgm:pt>
    <dgm:pt modelId="{CEE2648D-682C-46BD-8C49-E73DA60D95DC}" type="parTrans" cxnId="{9F380DCE-8BED-4552-A39F-DDC393491F14}">
      <dgm:prSet/>
      <dgm:spPr/>
      <dgm:t>
        <a:bodyPr/>
        <a:lstStyle/>
        <a:p>
          <a:endParaRPr lang="en-US"/>
        </a:p>
      </dgm:t>
    </dgm:pt>
    <dgm:pt modelId="{678A28EF-3C2B-407A-8320-47B08B35FDD4}" type="sibTrans" cxnId="{9F380DCE-8BED-4552-A39F-DDC393491F14}">
      <dgm:prSet/>
      <dgm:spPr/>
      <dgm:t>
        <a:bodyPr/>
        <a:lstStyle/>
        <a:p>
          <a:endParaRPr lang="en-US"/>
        </a:p>
      </dgm:t>
    </dgm:pt>
    <dgm:pt modelId="{B049B875-B485-4BF1-AA8D-73D360B0272E}">
      <dgm:prSet custT="1"/>
      <dgm:spPr/>
      <dgm:t>
        <a:bodyPr/>
        <a:lstStyle/>
        <a:p>
          <a:pPr>
            <a:lnSpc>
              <a:spcPct val="100000"/>
            </a:lnSpc>
            <a:defRPr cap="all"/>
          </a:pPr>
          <a:r>
            <a:rPr lang="en-US" sz="2400" cap="none" dirty="0">
              <a:latin typeface="Arial Narrow" panose="020B0606020202030204" pitchFamily="34" charset="0"/>
            </a:rPr>
            <a:t>Check whether you can submit an article – some journals are invitation-only.</a:t>
          </a:r>
        </a:p>
      </dgm:t>
    </dgm:pt>
    <dgm:pt modelId="{169DD636-A6F8-40CE-911E-CA30C14BCAD4}" type="parTrans" cxnId="{BD61C9BE-529C-49FC-B4AE-8ADC7E5F6CF0}">
      <dgm:prSet/>
      <dgm:spPr/>
      <dgm:t>
        <a:bodyPr/>
        <a:lstStyle/>
        <a:p>
          <a:endParaRPr lang="en-US"/>
        </a:p>
      </dgm:t>
    </dgm:pt>
    <dgm:pt modelId="{4C86B39A-D4B3-4004-BB11-10D9998D9F72}" type="sibTrans" cxnId="{BD61C9BE-529C-49FC-B4AE-8ADC7E5F6CF0}">
      <dgm:prSet/>
      <dgm:spPr/>
      <dgm:t>
        <a:bodyPr/>
        <a:lstStyle/>
        <a:p>
          <a:endParaRPr lang="en-US"/>
        </a:p>
      </dgm:t>
    </dgm:pt>
    <dgm:pt modelId="{1C403240-C344-4977-9824-63BC08535379}">
      <dgm:prSet custT="1"/>
      <dgm:spPr/>
      <dgm:t>
        <a:bodyPr/>
        <a:lstStyle/>
        <a:p>
          <a:pPr>
            <a:lnSpc>
              <a:spcPct val="100000"/>
            </a:lnSpc>
            <a:defRPr cap="all"/>
          </a:pPr>
          <a:r>
            <a:rPr lang="en-US" sz="2400" cap="none" dirty="0">
              <a:latin typeface="Arial Narrow" panose="020B0606020202030204" pitchFamily="34" charset="0"/>
            </a:rPr>
            <a:t>Use journal metrics to understand the impact of a journal.</a:t>
          </a:r>
        </a:p>
      </dgm:t>
    </dgm:pt>
    <dgm:pt modelId="{BE5677C1-F884-49B6-8F57-625C0672C59F}" type="parTrans" cxnId="{65F9BD69-48FF-4839-9226-2E989A9F7978}">
      <dgm:prSet/>
      <dgm:spPr/>
      <dgm:t>
        <a:bodyPr/>
        <a:lstStyle/>
        <a:p>
          <a:endParaRPr lang="en-US"/>
        </a:p>
      </dgm:t>
    </dgm:pt>
    <dgm:pt modelId="{49AD6857-FF33-4275-9116-42DD0231C43A}" type="sibTrans" cxnId="{65F9BD69-48FF-4839-9226-2E989A9F7978}">
      <dgm:prSet/>
      <dgm:spPr/>
      <dgm:t>
        <a:bodyPr/>
        <a:lstStyle/>
        <a:p>
          <a:endParaRPr lang="en-US"/>
        </a:p>
      </dgm:t>
    </dgm:pt>
    <dgm:pt modelId="{DEF53D0E-9425-40AB-8156-57CD89F7809C}" type="pres">
      <dgm:prSet presAssocID="{5587C2E0-B869-4E68-9A0E-A355DC27E662}" presName="root" presStyleCnt="0">
        <dgm:presLayoutVars>
          <dgm:dir/>
          <dgm:resizeHandles val="exact"/>
        </dgm:presLayoutVars>
      </dgm:prSet>
      <dgm:spPr/>
    </dgm:pt>
    <dgm:pt modelId="{8E56CC86-17AE-4193-A796-EF0005009ED3}" type="pres">
      <dgm:prSet presAssocID="{06179B8E-8C6E-42F0-9A9D-38B780EC1D56}" presName="compNode" presStyleCnt="0"/>
      <dgm:spPr/>
    </dgm:pt>
    <dgm:pt modelId="{EEF2FFFA-FBC8-43AC-9753-10C16BD53D1A}" type="pres">
      <dgm:prSet presAssocID="{06179B8E-8C6E-42F0-9A9D-38B780EC1D56}" presName="iconBgRect" presStyleLbl="bgShp" presStyleIdx="0" presStyleCnt="3"/>
      <dgm:spPr/>
    </dgm:pt>
    <dgm:pt modelId="{1985A9E9-700D-42D2-BD8A-A3B405375AFD}" type="pres">
      <dgm:prSet presAssocID="{06179B8E-8C6E-42F0-9A9D-38B780EC1D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C78B2006-FFCA-4458-BF61-A1602C5763CD}" type="pres">
      <dgm:prSet presAssocID="{06179B8E-8C6E-42F0-9A9D-38B780EC1D56}" presName="spaceRect" presStyleCnt="0"/>
      <dgm:spPr/>
    </dgm:pt>
    <dgm:pt modelId="{C78A0AE8-A19F-4FC0-80FA-FBD21B58BB9B}" type="pres">
      <dgm:prSet presAssocID="{06179B8E-8C6E-42F0-9A9D-38B780EC1D56}" presName="textRect" presStyleLbl="revTx" presStyleIdx="0" presStyleCnt="3" custScaleX="185963">
        <dgm:presLayoutVars>
          <dgm:chMax val="1"/>
          <dgm:chPref val="1"/>
        </dgm:presLayoutVars>
      </dgm:prSet>
      <dgm:spPr/>
    </dgm:pt>
    <dgm:pt modelId="{BA0FBC87-885C-4E9F-8060-C3118608B634}" type="pres">
      <dgm:prSet presAssocID="{678A28EF-3C2B-407A-8320-47B08B35FDD4}" presName="sibTrans" presStyleCnt="0"/>
      <dgm:spPr/>
    </dgm:pt>
    <dgm:pt modelId="{5E34397F-AD57-44D7-AC93-354FB3EB99AA}" type="pres">
      <dgm:prSet presAssocID="{B049B875-B485-4BF1-AA8D-73D360B0272E}" presName="compNode" presStyleCnt="0"/>
      <dgm:spPr/>
    </dgm:pt>
    <dgm:pt modelId="{0831098D-1105-4892-A835-4AD6F51279FE}" type="pres">
      <dgm:prSet presAssocID="{B049B875-B485-4BF1-AA8D-73D360B0272E}" presName="iconBgRect" presStyleLbl="bgShp" presStyleIdx="1" presStyleCnt="3"/>
      <dgm:spPr/>
    </dgm:pt>
    <dgm:pt modelId="{8EC8907F-1F0C-4EDA-81F8-C906688C8856}" type="pres">
      <dgm:prSet presAssocID="{B049B875-B485-4BF1-AA8D-73D360B027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Check"/>
        </a:ext>
      </dgm:extLst>
    </dgm:pt>
    <dgm:pt modelId="{AABA23A9-A04B-4101-A081-9E20AAFF983B}" type="pres">
      <dgm:prSet presAssocID="{B049B875-B485-4BF1-AA8D-73D360B0272E}" presName="spaceRect" presStyleCnt="0"/>
      <dgm:spPr/>
    </dgm:pt>
    <dgm:pt modelId="{CE74F8F3-4121-416E-A539-7BF765F15774}" type="pres">
      <dgm:prSet presAssocID="{B049B875-B485-4BF1-AA8D-73D360B0272E}" presName="textRect" presStyleLbl="revTx" presStyleIdx="1" presStyleCnt="3" custScaleX="165092">
        <dgm:presLayoutVars>
          <dgm:chMax val="1"/>
          <dgm:chPref val="1"/>
        </dgm:presLayoutVars>
      </dgm:prSet>
      <dgm:spPr/>
    </dgm:pt>
    <dgm:pt modelId="{DD5EDABF-6643-4276-96D2-069F408DB161}" type="pres">
      <dgm:prSet presAssocID="{4C86B39A-D4B3-4004-BB11-10D9998D9F72}" presName="sibTrans" presStyleCnt="0"/>
      <dgm:spPr/>
    </dgm:pt>
    <dgm:pt modelId="{766CC4D1-646A-4D63-9C01-1A0CFF0951AB}" type="pres">
      <dgm:prSet presAssocID="{1C403240-C344-4977-9824-63BC08535379}" presName="compNode" presStyleCnt="0"/>
      <dgm:spPr/>
    </dgm:pt>
    <dgm:pt modelId="{E555420A-2ADE-4520-955A-9D933B360E90}" type="pres">
      <dgm:prSet presAssocID="{1C403240-C344-4977-9824-63BC08535379}" presName="iconBgRect" presStyleLbl="bgShp" presStyleIdx="2" presStyleCnt="3"/>
      <dgm:spPr/>
    </dgm:pt>
    <dgm:pt modelId="{9983AD7A-2F92-4534-9B28-F4B1E15CBEC4}" type="pres">
      <dgm:prSet presAssocID="{1C403240-C344-4977-9824-63BC085353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osed Book"/>
        </a:ext>
      </dgm:extLst>
    </dgm:pt>
    <dgm:pt modelId="{76C9CA79-56A4-4823-AE04-9A53ACA733DC}" type="pres">
      <dgm:prSet presAssocID="{1C403240-C344-4977-9824-63BC08535379}" presName="spaceRect" presStyleCnt="0"/>
      <dgm:spPr/>
    </dgm:pt>
    <dgm:pt modelId="{FEAA7B1D-63BF-42D6-9601-8E90DF3C118C}" type="pres">
      <dgm:prSet presAssocID="{1C403240-C344-4977-9824-63BC08535379}" presName="textRect" presStyleLbl="revTx" presStyleIdx="2" presStyleCnt="3" custScaleX="303450">
        <dgm:presLayoutVars>
          <dgm:chMax val="1"/>
          <dgm:chPref val="1"/>
        </dgm:presLayoutVars>
      </dgm:prSet>
      <dgm:spPr/>
    </dgm:pt>
  </dgm:ptLst>
  <dgm:cxnLst>
    <dgm:cxn modelId="{65F9BD69-48FF-4839-9226-2E989A9F7978}" srcId="{5587C2E0-B869-4E68-9A0E-A355DC27E662}" destId="{1C403240-C344-4977-9824-63BC08535379}" srcOrd="2" destOrd="0" parTransId="{BE5677C1-F884-49B6-8F57-625C0672C59F}" sibTransId="{49AD6857-FF33-4275-9116-42DD0231C43A}"/>
    <dgm:cxn modelId="{2D8E9E6F-9F11-4D72-8C38-4362ECB6DEA5}" type="presOf" srcId="{B049B875-B485-4BF1-AA8D-73D360B0272E}" destId="{CE74F8F3-4121-416E-A539-7BF765F15774}" srcOrd="0" destOrd="0" presId="urn:microsoft.com/office/officeart/2018/5/layout/IconCircleLabelList"/>
    <dgm:cxn modelId="{84B13DB3-7FC3-41EE-9871-7159A4D4A0A7}" type="presOf" srcId="{06179B8E-8C6E-42F0-9A9D-38B780EC1D56}" destId="{C78A0AE8-A19F-4FC0-80FA-FBD21B58BB9B}" srcOrd="0" destOrd="0" presId="urn:microsoft.com/office/officeart/2018/5/layout/IconCircleLabelList"/>
    <dgm:cxn modelId="{BD61C9BE-529C-49FC-B4AE-8ADC7E5F6CF0}" srcId="{5587C2E0-B869-4E68-9A0E-A355DC27E662}" destId="{B049B875-B485-4BF1-AA8D-73D360B0272E}" srcOrd="1" destOrd="0" parTransId="{169DD636-A6F8-40CE-911E-CA30C14BCAD4}" sibTransId="{4C86B39A-D4B3-4004-BB11-10D9998D9F72}"/>
    <dgm:cxn modelId="{9F380DCE-8BED-4552-A39F-DDC393491F14}" srcId="{5587C2E0-B869-4E68-9A0E-A355DC27E662}" destId="{06179B8E-8C6E-42F0-9A9D-38B780EC1D56}" srcOrd="0" destOrd="0" parTransId="{CEE2648D-682C-46BD-8C49-E73DA60D95DC}" sibTransId="{678A28EF-3C2B-407A-8320-47B08B35FDD4}"/>
    <dgm:cxn modelId="{7B4DB7D5-E0B5-4E8D-AC20-3DBB46CA5F01}" type="presOf" srcId="{5587C2E0-B869-4E68-9A0E-A355DC27E662}" destId="{DEF53D0E-9425-40AB-8156-57CD89F7809C}" srcOrd="0" destOrd="0" presId="urn:microsoft.com/office/officeart/2018/5/layout/IconCircleLabelList"/>
    <dgm:cxn modelId="{E94A05EA-905D-4058-9BFC-56953738494B}" type="presOf" srcId="{1C403240-C344-4977-9824-63BC08535379}" destId="{FEAA7B1D-63BF-42D6-9601-8E90DF3C118C}" srcOrd="0" destOrd="0" presId="urn:microsoft.com/office/officeart/2018/5/layout/IconCircleLabelList"/>
    <dgm:cxn modelId="{03F4895C-D94E-430D-867E-5E7AAD636505}" type="presParOf" srcId="{DEF53D0E-9425-40AB-8156-57CD89F7809C}" destId="{8E56CC86-17AE-4193-A796-EF0005009ED3}" srcOrd="0" destOrd="0" presId="urn:microsoft.com/office/officeart/2018/5/layout/IconCircleLabelList"/>
    <dgm:cxn modelId="{F05E941A-8751-496B-B49F-07C849222380}" type="presParOf" srcId="{8E56CC86-17AE-4193-A796-EF0005009ED3}" destId="{EEF2FFFA-FBC8-43AC-9753-10C16BD53D1A}" srcOrd="0" destOrd="0" presId="urn:microsoft.com/office/officeart/2018/5/layout/IconCircleLabelList"/>
    <dgm:cxn modelId="{536EA505-8145-4A17-92CA-E6F51200BDA8}" type="presParOf" srcId="{8E56CC86-17AE-4193-A796-EF0005009ED3}" destId="{1985A9E9-700D-42D2-BD8A-A3B405375AFD}" srcOrd="1" destOrd="0" presId="urn:microsoft.com/office/officeart/2018/5/layout/IconCircleLabelList"/>
    <dgm:cxn modelId="{2C89869A-3644-45FB-9F5B-D3F69AE24119}" type="presParOf" srcId="{8E56CC86-17AE-4193-A796-EF0005009ED3}" destId="{C78B2006-FFCA-4458-BF61-A1602C5763CD}" srcOrd="2" destOrd="0" presId="urn:microsoft.com/office/officeart/2018/5/layout/IconCircleLabelList"/>
    <dgm:cxn modelId="{A8D885C1-006E-4756-B9D9-2908F465507C}" type="presParOf" srcId="{8E56CC86-17AE-4193-A796-EF0005009ED3}" destId="{C78A0AE8-A19F-4FC0-80FA-FBD21B58BB9B}" srcOrd="3" destOrd="0" presId="urn:microsoft.com/office/officeart/2018/5/layout/IconCircleLabelList"/>
    <dgm:cxn modelId="{6D3D6EBC-CB06-401B-A2B1-C1C5937F83F6}" type="presParOf" srcId="{DEF53D0E-9425-40AB-8156-57CD89F7809C}" destId="{BA0FBC87-885C-4E9F-8060-C3118608B634}" srcOrd="1" destOrd="0" presId="urn:microsoft.com/office/officeart/2018/5/layout/IconCircleLabelList"/>
    <dgm:cxn modelId="{050AC466-D955-4E08-96B4-443A61F7DBB8}" type="presParOf" srcId="{DEF53D0E-9425-40AB-8156-57CD89F7809C}" destId="{5E34397F-AD57-44D7-AC93-354FB3EB99AA}" srcOrd="2" destOrd="0" presId="urn:microsoft.com/office/officeart/2018/5/layout/IconCircleLabelList"/>
    <dgm:cxn modelId="{A562CACD-B6AF-4F14-8637-7BDE4CEE2945}" type="presParOf" srcId="{5E34397F-AD57-44D7-AC93-354FB3EB99AA}" destId="{0831098D-1105-4892-A835-4AD6F51279FE}" srcOrd="0" destOrd="0" presId="urn:microsoft.com/office/officeart/2018/5/layout/IconCircleLabelList"/>
    <dgm:cxn modelId="{37EEDBD6-5081-4BD6-9414-A6E626D98496}" type="presParOf" srcId="{5E34397F-AD57-44D7-AC93-354FB3EB99AA}" destId="{8EC8907F-1F0C-4EDA-81F8-C906688C8856}" srcOrd="1" destOrd="0" presId="urn:microsoft.com/office/officeart/2018/5/layout/IconCircleLabelList"/>
    <dgm:cxn modelId="{742CD9F9-6F8C-4E09-96C6-6E36BB7B564E}" type="presParOf" srcId="{5E34397F-AD57-44D7-AC93-354FB3EB99AA}" destId="{AABA23A9-A04B-4101-A081-9E20AAFF983B}" srcOrd="2" destOrd="0" presId="urn:microsoft.com/office/officeart/2018/5/layout/IconCircleLabelList"/>
    <dgm:cxn modelId="{DC92222B-70DD-439C-A9D6-26C45B3661C1}" type="presParOf" srcId="{5E34397F-AD57-44D7-AC93-354FB3EB99AA}" destId="{CE74F8F3-4121-416E-A539-7BF765F15774}" srcOrd="3" destOrd="0" presId="urn:microsoft.com/office/officeart/2018/5/layout/IconCircleLabelList"/>
    <dgm:cxn modelId="{3B9173A5-ECC2-4FCE-8F2F-7D95201B41F4}" type="presParOf" srcId="{DEF53D0E-9425-40AB-8156-57CD89F7809C}" destId="{DD5EDABF-6643-4276-96D2-069F408DB161}" srcOrd="3" destOrd="0" presId="urn:microsoft.com/office/officeart/2018/5/layout/IconCircleLabelList"/>
    <dgm:cxn modelId="{DBC8B76D-6ED2-4821-A172-708F0A6ECC95}" type="presParOf" srcId="{DEF53D0E-9425-40AB-8156-57CD89F7809C}" destId="{766CC4D1-646A-4D63-9C01-1A0CFF0951AB}" srcOrd="4" destOrd="0" presId="urn:microsoft.com/office/officeart/2018/5/layout/IconCircleLabelList"/>
    <dgm:cxn modelId="{3389CD2B-F3B4-4672-BF20-BFB01BF362F1}" type="presParOf" srcId="{766CC4D1-646A-4D63-9C01-1A0CFF0951AB}" destId="{E555420A-2ADE-4520-955A-9D933B360E90}" srcOrd="0" destOrd="0" presId="urn:microsoft.com/office/officeart/2018/5/layout/IconCircleLabelList"/>
    <dgm:cxn modelId="{563E8984-B2DF-49D5-86E3-1A0503FB4D26}" type="presParOf" srcId="{766CC4D1-646A-4D63-9C01-1A0CFF0951AB}" destId="{9983AD7A-2F92-4534-9B28-F4B1E15CBEC4}" srcOrd="1" destOrd="0" presId="urn:microsoft.com/office/officeart/2018/5/layout/IconCircleLabelList"/>
    <dgm:cxn modelId="{DCBC7309-DBE9-4349-A03A-A266BA8C1ADE}" type="presParOf" srcId="{766CC4D1-646A-4D63-9C01-1A0CFF0951AB}" destId="{76C9CA79-56A4-4823-AE04-9A53ACA733DC}" srcOrd="2" destOrd="0" presId="urn:microsoft.com/office/officeart/2018/5/layout/IconCircleLabelList"/>
    <dgm:cxn modelId="{F01C27C5-703C-447D-BE9F-FB573BD9ACC3}" type="presParOf" srcId="{766CC4D1-646A-4D63-9C01-1A0CFF0951AB}" destId="{FEAA7B1D-63BF-42D6-9601-8E90DF3C118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4D2DFC-FEB5-458A-9F71-4018B13FFACB}"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ar-SA"/>
        </a:p>
      </dgm:t>
    </dgm:pt>
    <dgm:pt modelId="{FA8A5DF2-ECA3-4304-A6E9-986582B1D9C0}">
      <dgm:prSet custT="1"/>
      <dgm:spPr/>
      <dgm:t>
        <a:bodyPr/>
        <a:lstStyle/>
        <a:p>
          <a:pPr rtl="1"/>
          <a:r>
            <a:rPr lang="en-US" sz="4400" b="1" i="0" baseline="0" dirty="0">
              <a:latin typeface="Arial Narrow" panose="020B0606020202030204" pitchFamily="34" charset="0"/>
            </a:rPr>
            <a:t>Limitation of JIF</a:t>
          </a:r>
          <a:endParaRPr lang="ar-SA" sz="4400" dirty="0">
            <a:latin typeface="Arial Narrow" panose="020B0606020202030204" pitchFamily="34" charset="0"/>
          </a:endParaRPr>
        </a:p>
      </dgm:t>
    </dgm:pt>
    <dgm:pt modelId="{92979E4F-5E7C-4083-B26A-F8B848B54245}" type="parTrans" cxnId="{6D1B9E9E-1E23-4A1A-893A-67D9E0D99191}">
      <dgm:prSet/>
      <dgm:spPr/>
      <dgm:t>
        <a:bodyPr/>
        <a:lstStyle/>
        <a:p>
          <a:pPr rtl="1"/>
          <a:endParaRPr lang="ar-SA"/>
        </a:p>
      </dgm:t>
    </dgm:pt>
    <dgm:pt modelId="{3A9BC55D-96F2-4A73-BF10-52C8E9CCFA94}" type="sibTrans" cxnId="{6D1B9E9E-1E23-4A1A-893A-67D9E0D99191}">
      <dgm:prSet/>
      <dgm:spPr/>
      <dgm:t>
        <a:bodyPr/>
        <a:lstStyle/>
        <a:p>
          <a:pPr rtl="1"/>
          <a:endParaRPr lang="ar-SA"/>
        </a:p>
      </dgm:t>
    </dgm:pt>
    <dgm:pt modelId="{7E671258-4E02-4626-BE48-6C44738889FD}" type="pres">
      <dgm:prSet presAssocID="{1B4D2DFC-FEB5-458A-9F71-4018B13FFACB}" presName="Name0" presStyleCnt="0">
        <dgm:presLayoutVars>
          <dgm:dir/>
          <dgm:animLvl val="lvl"/>
          <dgm:resizeHandles val="exact"/>
        </dgm:presLayoutVars>
      </dgm:prSet>
      <dgm:spPr/>
    </dgm:pt>
    <dgm:pt modelId="{47F6E401-42A2-448E-981B-43C612C3C22F}" type="pres">
      <dgm:prSet presAssocID="{FA8A5DF2-ECA3-4304-A6E9-986582B1D9C0}" presName="linNode" presStyleCnt="0"/>
      <dgm:spPr/>
    </dgm:pt>
    <dgm:pt modelId="{AA11EE2D-D74A-4B06-9A0E-80A9D2C61545}" type="pres">
      <dgm:prSet presAssocID="{FA8A5DF2-ECA3-4304-A6E9-986582B1D9C0}" presName="parentText" presStyleLbl="node1" presStyleIdx="0" presStyleCnt="1" custScaleX="159512">
        <dgm:presLayoutVars>
          <dgm:chMax val="1"/>
          <dgm:bulletEnabled val="1"/>
        </dgm:presLayoutVars>
      </dgm:prSet>
      <dgm:spPr/>
    </dgm:pt>
  </dgm:ptLst>
  <dgm:cxnLst>
    <dgm:cxn modelId="{680BB41C-AA4D-4CCF-A94A-56E3558E614F}" type="presOf" srcId="{FA8A5DF2-ECA3-4304-A6E9-986582B1D9C0}" destId="{AA11EE2D-D74A-4B06-9A0E-80A9D2C61545}" srcOrd="0" destOrd="0" presId="urn:microsoft.com/office/officeart/2005/8/layout/vList5"/>
    <dgm:cxn modelId="{BBAAE06C-B5C7-4BFC-BF0B-290F68C9A125}" type="presOf" srcId="{1B4D2DFC-FEB5-458A-9F71-4018B13FFACB}" destId="{7E671258-4E02-4626-BE48-6C44738889FD}" srcOrd="0" destOrd="0" presId="urn:microsoft.com/office/officeart/2005/8/layout/vList5"/>
    <dgm:cxn modelId="{6D1B9E9E-1E23-4A1A-893A-67D9E0D99191}" srcId="{1B4D2DFC-FEB5-458A-9F71-4018B13FFACB}" destId="{FA8A5DF2-ECA3-4304-A6E9-986582B1D9C0}" srcOrd="0" destOrd="0" parTransId="{92979E4F-5E7C-4083-B26A-F8B848B54245}" sibTransId="{3A9BC55D-96F2-4A73-BF10-52C8E9CCFA94}"/>
    <dgm:cxn modelId="{144DA0E6-CE50-4D9A-BA8A-53C161421B2C}" type="presParOf" srcId="{7E671258-4E02-4626-BE48-6C44738889FD}" destId="{47F6E401-42A2-448E-981B-43C612C3C22F}" srcOrd="0" destOrd="0" presId="urn:microsoft.com/office/officeart/2005/8/layout/vList5"/>
    <dgm:cxn modelId="{CA789164-506F-45A5-A6C7-B4C4FEA4C915}" type="presParOf" srcId="{47F6E401-42A2-448E-981B-43C612C3C22F}" destId="{AA11EE2D-D74A-4B06-9A0E-80A9D2C6154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BFE5FC-0E89-464F-9B80-3F7610E381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A35F615-0086-4439-A7FC-582D103361C4}">
      <dgm:prSet custT="1"/>
      <dgm:spPr/>
      <dgm:t>
        <a:bodyPr/>
        <a:lstStyle/>
        <a:p>
          <a:r>
            <a:rPr lang="en-US" sz="2400" dirty="0">
              <a:latin typeface="Arial Narrow" panose="020B0606020202030204" pitchFamily="34" charset="0"/>
            </a:rPr>
            <a:t>Self-citations </a:t>
          </a:r>
        </a:p>
      </dgm:t>
    </dgm:pt>
    <dgm:pt modelId="{9BCFEF6F-06C9-43AC-8AC4-E1A7339598D9}" type="parTrans" cxnId="{484556CA-EE1C-4A0B-8C1D-0A80E34D4F35}">
      <dgm:prSet/>
      <dgm:spPr/>
      <dgm:t>
        <a:bodyPr/>
        <a:lstStyle/>
        <a:p>
          <a:endParaRPr lang="en-US"/>
        </a:p>
      </dgm:t>
    </dgm:pt>
    <dgm:pt modelId="{C34DB801-C69F-423D-80BB-83E9D39E641A}" type="sibTrans" cxnId="{484556CA-EE1C-4A0B-8C1D-0A80E34D4F35}">
      <dgm:prSet/>
      <dgm:spPr/>
      <dgm:t>
        <a:bodyPr/>
        <a:lstStyle/>
        <a:p>
          <a:endParaRPr lang="en-US"/>
        </a:p>
      </dgm:t>
    </dgm:pt>
    <dgm:pt modelId="{D3FC7B2A-1B93-4CEC-B167-9A00542BE020}">
      <dgm:prSet custT="1"/>
      <dgm:spPr/>
      <dgm:t>
        <a:bodyPr/>
        <a:lstStyle/>
        <a:p>
          <a:r>
            <a:rPr lang="en-US" sz="2400" dirty="0">
              <a:latin typeface="Arial Narrow" panose="020B0606020202030204" pitchFamily="34" charset="0"/>
            </a:rPr>
            <a:t>Many times, editors insist that authors cite works in that journal </a:t>
          </a:r>
        </a:p>
      </dgm:t>
    </dgm:pt>
    <dgm:pt modelId="{F5B53F6D-DB48-471D-AB5C-946558A4F6A4}" type="parTrans" cxnId="{85DFCFAD-3900-465C-8905-11D43C9DF6B5}">
      <dgm:prSet/>
      <dgm:spPr/>
      <dgm:t>
        <a:bodyPr/>
        <a:lstStyle/>
        <a:p>
          <a:endParaRPr lang="en-US"/>
        </a:p>
      </dgm:t>
    </dgm:pt>
    <dgm:pt modelId="{C5BC1188-9720-4C4B-9E8E-E91EF78A53E0}" type="sibTrans" cxnId="{85DFCFAD-3900-465C-8905-11D43C9DF6B5}">
      <dgm:prSet/>
      <dgm:spPr/>
      <dgm:t>
        <a:bodyPr/>
        <a:lstStyle/>
        <a:p>
          <a:endParaRPr lang="en-US"/>
        </a:p>
      </dgm:t>
    </dgm:pt>
    <dgm:pt modelId="{B9F4EFE6-231E-4F14-9FE6-32FA5F836918}">
      <dgm:prSet custT="1"/>
      <dgm:spPr/>
      <dgm:t>
        <a:bodyPr/>
        <a:lstStyle/>
        <a:p>
          <a:r>
            <a:rPr lang="en-US" sz="2400" dirty="0">
              <a:latin typeface="Arial Narrow" panose="020B0606020202030204" pitchFamily="34" charset="0"/>
            </a:rPr>
            <a:t>Some disciplines tend to cite more than others </a:t>
          </a:r>
        </a:p>
      </dgm:t>
    </dgm:pt>
    <dgm:pt modelId="{1543B0BA-CA46-4136-893B-78E5FD58D972}" type="parTrans" cxnId="{1D5B798B-14AB-4D8F-9A91-856DA293FB28}">
      <dgm:prSet/>
      <dgm:spPr/>
      <dgm:t>
        <a:bodyPr/>
        <a:lstStyle/>
        <a:p>
          <a:endParaRPr lang="en-US"/>
        </a:p>
      </dgm:t>
    </dgm:pt>
    <dgm:pt modelId="{BF1733C2-C79D-401C-ADBC-AC031BA9F32C}" type="sibTrans" cxnId="{1D5B798B-14AB-4D8F-9A91-856DA293FB28}">
      <dgm:prSet/>
      <dgm:spPr/>
      <dgm:t>
        <a:bodyPr/>
        <a:lstStyle/>
        <a:p>
          <a:endParaRPr lang="en-US"/>
        </a:p>
      </dgm:t>
    </dgm:pt>
    <dgm:pt modelId="{169EB282-0DDF-46E5-91E3-1CBF755F185B}">
      <dgm:prSet custT="1"/>
      <dgm:spPr/>
      <dgm:t>
        <a:bodyPr/>
        <a:lstStyle/>
        <a:p>
          <a:r>
            <a:rPr lang="en-US" sz="2400" dirty="0">
              <a:latin typeface="Arial Narrow" panose="020B0606020202030204" pitchFamily="34" charset="0"/>
            </a:rPr>
            <a:t>Journals change their names thus affecting impact factor for approximately two years </a:t>
          </a:r>
        </a:p>
      </dgm:t>
    </dgm:pt>
    <dgm:pt modelId="{AFA4AC39-1245-4E91-A01D-A6FF371B01E5}" type="parTrans" cxnId="{5C969EE4-4BB5-4BE9-BD17-E6170B161B5F}">
      <dgm:prSet/>
      <dgm:spPr/>
      <dgm:t>
        <a:bodyPr/>
        <a:lstStyle/>
        <a:p>
          <a:endParaRPr lang="en-US"/>
        </a:p>
      </dgm:t>
    </dgm:pt>
    <dgm:pt modelId="{0D8A4ED3-5F06-4876-B65F-23202D8043A7}" type="sibTrans" cxnId="{5C969EE4-4BB5-4BE9-BD17-E6170B161B5F}">
      <dgm:prSet/>
      <dgm:spPr/>
      <dgm:t>
        <a:bodyPr/>
        <a:lstStyle/>
        <a:p>
          <a:endParaRPr lang="en-US"/>
        </a:p>
      </dgm:t>
    </dgm:pt>
    <dgm:pt modelId="{3E0A98F3-5137-404C-A5CF-8CFBF3AC56DD}">
      <dgm:prSet custT="1"/>
      <dgm:spPr/>
      <dgm:t>
        <a:bodyPr/>
        <a:lstStyle/>
        <a:p>
          <a:r>
            <a:rPr lang="en-US" sz="2400" dirty="0">
              <a:latin typeface="Arial Narrow" panose="020B0606020202030204" pitchFamily="34" charset="0"/>
            </a:rPr>
            <a:t>Does not consider negative citation</a:t>
          </a:r>
        </a:p>
      </dgm:t>
    </dgm:pt>
    <dgm:pt modelId="{80F4035C-6894-41C5-A562-5685D02B043F}" type="parTrans" cxnId="{2DD21892-29FC-413E-BCCB-B1F6932AADF4}">
      <dgm:prSet/>
      <dgm:spPr/>
      <dgm:t>
        <a:bodyPr/>
        <a:lstStyle/>
        <a:p>
          <a:endParaRPr lang="en-US"/>
        </a:p>
      </dgm:t>
    </dgm:pt>
    <dgm:pt modelId="{3D4AD4BD-4347-4B36-BD2F-C1C256A8FB49}" type="sibTrans" cxnId="{2DD21892-29FC-413E-BCCB-B1F6932AADF4}">
      <dgm:prSet/>
      <dgm:spPr/>
      <dgm:t>
        <a:bodyPr/>
        <a:lstStyle/>
        <a:p>
          <a:endParaRPr lang="en-US"/>
        </a:p>
      </dgm:t>
    </dgm:pt>
    <dgm:pt modelId="{E803A435-4DA1-46E8-81FD-1CE93C8A81D4}" type="pres">
      <dgm:prSet presAssocID="{A6BFE5FC-0E89-464F-9B80-3F7610E381E3}" presName="vert0" presStyleCnt="0">
        <dgm:presLayoutVars>
          <dgm:dir/>
          <dgm:animOne val="branch"/>
          <dgm:animLvl val="lvl"/>
        </dgm:presLayoutVars>
      </dgm:prSet>
      <dgm:spPr/>
    </dgm:pt>
    <dgm:pt modelId="{7C50E98D-84B9-4E85-9107-0E0ADC7C0CFE}" type="pres">
      <dgm:prSet presAssocID="{4A35F615-0086-4439-A7FC-582D103361C4}" presName="thickLine" presStyleLbl="alignNode1" presStyleIdx="0" presStyleCnt="5"/>
      <dgm:spPr/>
    </dgm:pt>
    <dgm:pt modelId="{3EEDECE0-B3F1-43BA-BFE1-547FA4303FE1}" type="pres">
      <dgm:prSet presAssocID="{4A35F615-0086-4439-A7FC-582D103361C4}" presName="horz1" presStyleCnt="0"/>
      <dgm:spPr/>
    </dgm:pt>
    <dgm:pt modelId="{93D915CB-E16B-4FAE-BB70-A2792B520277}" type="pres">
      <dgm:prSet presAssocID="{4A35F615-0086-4439-A7FC-582D103361C4}" presName="tx1" presStyleLbl="revTx" presStyleIdx="0" presStyleCnt="5"/>
      <dgm:spPr/>
    </dgm:pt>
    <dgm:pt modelId="{46008ED6-EB05-40CD-A5CF-435503A15C64}" type="pres">
      <dgm:prSet presAssocID="{4A35F615-0086-4439-A7FC-582D103361C4}" presName="vert1" presStyleCnt="0"/>
      <dgm:spPr/>
    </dgm:pt>
    <dgm:pt modelId="{DFCE840F-6597-4C47-8BB7-E30D8225044C}" type="pres">
      <dgm:prSet presAssocID="{D3FC7B2A-1B93-4CEC-B167-9A00542BE020}" presName="thickLine" presStyleLbl="alignNode1" presStyleIdx="1" presStyleCnt="5"/>
      <dgm:spPr/>
    </dgm:pt>
    <dgm:pt modelId="{402765C3-E109-4A74-B3E4-FFB013750C9C}" type="pres">
      <dgm:prSet presAssocID="{D3FC7B2A-1B93-4CEC-B167-9A00542BE020}" presName="horz1" presStyleCnt="0"/>
      <dgm:spPr/>
    </dgm:pt>
    <dgm:pt modelId="{FE4C5DB0-82D0-4743-942A-D5248A4EFB4F}" type="pres">
      <dgm:prSet presAssocID="{D3FC7B2A-1B93-4CEC-B167-9A00542BE020}" presName="tx1" presStyleLbl="revTx" presStyleIdx="1" presStyleCnt="5"/>
      <dgm:spPr/>
    </dgm:pt>
    <dgm:pt modelId="{CE07DEB7-9172-4921-A3BF-7759A2EAE518}" type="pres">
      <dgm:prSet presAssocID="{D3FC7B2A-1B93-4CEC-B167-9A00542BE020}" presName="vert1" presStyleCnt="0"/>
      <dgm:spPr/>
    </dgm:pt>
    <dgm:pt modelId="{8B2E22F0-96A7-46FC-B5BC-4859100FBD2A}" type="pres">
      <dgm:prSet presAssocID="{B9F4EFE6-231E-4F14-9FE6-32FA5F836918}" presName="thickLine" presStyleLbl="alignNode1" presStyleIdx="2" presStyleCnt="5"/>
      <dgm:spPr/>
    </dgm:pt>
    <dgm:pt modelId="{B9B7ECC9-30F9-4CE3-B07B-4DD6004D5A8B}" type="pres">
      <dgm:prSet presAssocID="{B9F4EFE6-231E-4F14-9FE6-32FA5F836918}" presName="horz1" presStyleCnt="0"/>
      <dgm:spPr/>
    </dgm:pt>
    <dgm:pt modelId="{816C8266-9D39-4904-A792-10778D32D8FD}" type="pres">
      <dgm:prSet presAssocID="{B9F4EFE6-231E-4F14-9FE6-32FA5F836918}" presName="tx1" presStyleLbl="revTx" presStyleIdx="2" presStyleCnt="5"/>
      <dgm:spPr/>
    </dgm:pt>
    <dgm:pt modelId="{FB3B2B92-BD44-403E-9761-684C4F12C665}" type="pres">
      <dgm:prSet presAssocID="{B9F4EFE6-231E-4F14-9FE6-32FA5F836918}" presName="vert1" presStyleCnt="0"/>
      <dgm:spPr/>
    </dgm:pt>
    <dgm:pt modelId="{0EB7C254-CBD9-4F17-B6AF-BCA5F42AD853}" type="pres">
      <dgm:prSet presAssocID="{169EB282-0DDF-46E5-91E3-1CBF755F185B}" presName="thickLine" presStyleLbl="alignNode1" presStyleIdx="3" presStyleCnt="5"/>
      <dgm:spPr/>
    </dgm:pt>
    <dgm:pt modelId="{FE143A63-14E0-44B7-AA09-52B9E53A9FF7}" type="pres">
      <dgm:prSet presAssocID="{169EB282-0DDF-46E5-91E3-1CBF755F185B}" presName="horz1" presStyleCnt="0"/>
      <dgm:spPr/>
    </dgm:pt>
    <dgm:pt modelId="{6B805574-2B34-4A4E-B690-57F47D4EC76B}" type="pres">
      <dgm:prSet presAssocID="{169EB282-0DDF-46E5-91E3-1CBF755F185B}" presName="tx1" presStyleLbl="revTx" presStyleIdx="3" presStyleCnt="5"/>
      <dgm:spPr/>
    </dgm:pt>
    <dgm:pt modelId="{5EFD2251-5690-482F-B332-6C0872EB7EDE}" type="pres">
      <dgm:prSet presAssocID="{169EB282-0DDF-46E5-91E3-1CBF755F185B}" presName="vert1" presStyleCnt="0"/>
      <dgm:spPr/>
    </dgm:pt>
    <dgm:pt modelId="{ED6D1B42-8930-4E1F-9183-D8C90D8C2611}" type="pres">
      <dgm:prSet presAssocID="{3E0A98F3-5137-404C-A5CF-8CFBF3AC56DD}" presName="thickLine" presStyleLbl="alignNode1" presStyleIdx="4" presStyleCnt="5"/>
      <dgm:spPr/>
    </dgm:pt>
    <dgm:pt modelId="{5B9CF14F-8775-4273-8C46-56664DA63150}" type="pres">
      <dgm:prSet presAssocID="{3E0A98F3-5137-404C-A5CF-8CFBF3AC56DD}" presName="horz1" presStyleCnt="0"/>
      <dgm:spPr/>
    </dgm:pt>
    <dgm:pt modelId="{522E49E7-44F5-400F-834F-D75033F48741}" type="pres">
      <dgm:prSet presAssocID="{3E0A98F3-5137-404C-A5CF-8CFBF3AC56DD}" presName="tx1" presStyleLbl="revTx" presStyleIdx="4" presStyleCnt="5"/>
      <dgm:spPr/>
    </dgm:pt>
    <dgm:pt modelId="{02BA9846-71D0-47CF-AA77-D43611A526A4}" type="pres">
      <dgm:prSet presAssocID="{3E0A98F3-5137-404C-A5CF-8CFBF3AC56DD}" presName="vert1" presStyleCnt="0"/>
      <dgm:spPr/>
    </dgm:pt>
  </dgm:ptLst>
  <dgm:cxnLst>
    <dgm:cxn modelId="{2DB8616B-2EAE-4384-95DF-E082ECC5FFAD}" type="presOf" srcId="{4A35F615-0086-4439-A7FC-582D103361C4}" destId="{93D915CB-E16B-4FAE-BB70-A2792B520277}" srcOrd="0" destOrd="0" presId="urn:microsoft.com/office/officeart/2008/layout/LinedList"/>
    <dgm:cxn modelId="{1D5B798B-14AB-4D8F-9A91-856DA293FB28}" srcId="{A6BFE5FC-0E89-464F-9B80-3F7610E381E3}" destId="{B9F4EFE6-231E-4F14-9FE6-32FA5F836918}" srcOrd="2" destOrd="0" parTransId="{1543B0BA-CA46-4136-893B-78E5FD58D972}" sibTransId="{BF1733C2-C79D-401C-ADBC-AC031BA9F32C}"/>
    <dgm:cxn modelId="{2DD21892-29FC-413E-BCCB-B1F6932AADF4}" srcId="{A6BFE5FC-0E89-464F-9B80-3F7610E381E3}" destId="{3E0A98F3-5137-404C-A5CF-8CFBF3AC56DD}" srcOrd="4" destOrd="0" parTransId="{80F4035C-6894-41C5-A562-5685D02B043F}" sibTransId="{3D4AD4BD-4347-4B36-BD2F-C1C256A8FB49}"/>
    <dgm:cxn modelId="{3890B5A3-398A-4E3A-9E23-E9CCF9450BF4}" type="presOf" srcId="{D3FC7B2A-1B93-4CEC-B167-9A00542BE020}" destId="{FE4C5DB0-82D0-4743-942A-D5248A4EFB4F}" srcOrd="0" destOrd="0" presId="urn:microsoft.com/office/officeart/2008/layout/LinedList"/>
    <dgm:cxn modelId="{85DFCFAD-3900-465C-8905-11D43C9DF6B5}" srcId="{A6BFE5FC-0E89-464F-9B80-3F7610E381E3}" destId="{D3FC7B2A-1B93-4CEC-B167-9A00542BE020}" srcOrd="1" destOrd="0" parTransId="{F5B53F6D-DB48-471D-AB5C-946558A4F6A4}" sibTransId="{C5BC1188-9720-4C4B-9E8E-E91EF78A53E0}"/>
    <dgm:cxn modelId="{A8F66AB3-CADE-47B6-A973-B61D3972C6B5}" type="presOf" srcId="{B9F4EFE6-231E-4F14-9FE6-32FA5F836918}" destId="{816C8266-9D39-4904-A792-10778D32D8FD}" srcOrd="0" destOrd="0" presId="urn:microsoft.com/office/officeart/2008/layout/LinedList"/>
    <dgm:cxn modelId="{484556CA-EE1C-4A0B-8C1D-0A80E34D4F35}" srcId="{A6BFE5FC-0E89-464F-9B80-3F7610E381E3}" destId="{4A35F615-0086-4439-A7FC-582D103361C4}" srcOrd="0" destOrd="0" parTransId="{9BCFEF6F-06C9-43AC-8AC4-E1A7339598D9}" sibTransId="{C34DB801-C69F-423D-80BB-83E9D39E641A}"/>
    <dgm:cxn modelId="{EDB82DE4-7A07-472F-89AA-B02D162C9148}" type="presOf" srcId="{169EB282-0DDF-46E5-91E3-1CBF755F185B}" destId="{6B805574-2B34-4A4E-B690-57F47D4EC76B}" srcOrd="0" destOrd="0" presId="urn:microsoft.com/office/officeart/2008/layout/LinedList"/>
    <dgm:cxn modelId="{5C969EE4-4BB5-4BE9-BD17-E6170B161B5F}" srcId="{A6BFE5FC-0E89-464F-9B80-3F7610E381E3}" destId="{169EB282-0DDF-46E5-91E3-1CBF755F185B}" srcOrd="3" destOrd="0" parTransId="{AFA4AC39-1245-4E91-A01D-A6FF371B01E5}" sibTransId="{0D8A4ED3-5F06-4876-B65F-23202D8043A7}"/>
    <dgm:cxn modelId="{CFDAA2EC-0D34-4864-B220-AF74B62E635F}" type="presOf" srcId="{3E0A98F3-5137-404C-A5CF-8CFBF3AC56DD}" destId="{522E49E7-44F5-400F-834F-D75033F48741}" srcOrd="0" destOrd="0" presId="urn:microsoft.com/office/officeart/2008/layout/LinedList"/>
    <dgm:cxn modelId="{63A25CFB-7908-4F5F-BCC4-6FF0438D9847}" type="presOf" srcId="{A6BFE5FC-0E89-464F-9B80-3F7610E381E3}" destId="{E803A435-4DA1-46E8-81FD-1CE93C8A81D4}" srcOrd="0" destOrd="0" presId="urn:microsoft.com/office/officeart/2008/layout/LinedList"/>
    <dgm:cxn modelId="{13F0A58D-CC18-48FB-B96F-1E65D56CF7BC}" type="presParOf" srcId="{E803A435-4DA1-46E8-81FD-1CE93C8A81D4}" destId="{7C50E98D-84B9-4E85-9107-0E0ADC7C0CFE}" srcOrd="0" destOrd="0" presId="urn:microsoft.com/office/officeart/2008/layout/LinedList"/>
    <dgm:cxn modelId="{0A54F39C-D66E-4BD8-AF3C-7C96FA06E74D}" type="presParOf" srcId="{E803A435-4DA1-46E8-81FD-1CE93C8A81D4}" destId="{3EEDECE0-B3F1-43BA-BFE1-547FA4303FE1}" srcOrd="1" destOrd="0" presId="urn:microsoft.com/office/officeart/2008/layout/LinedList"/>
    <dgm:cxn modelId="{DD7470F7-848B-46C0-BB0E-91A7FC0EF814}" type="presParOf" srcId="{3EEDECE0-B3F1-43BA-BFE1-547FA4303FE1}" destId="{93D915CB-E16B-4FAE-BB70-A2792B520277}" srcOrd="0" destOrd="0" presId="urn:microsoft.com/office/officeart/2008/layout/LinedList"/>
    <dgm:cxn modelId="{37F6C68A-0897-47DB-81D9-E5F58B782E70}" type="presParOf" srcId="{3EEDECE0-B3F1-43BA-BFE1-547FA4303FE1}" destId="{46008ED6-EB05-40CD-A5CF-435503A15C64}" srcOrd="1" destOrd="0" presId="urn:microsoft.com/office/officeart/2008/layout/LinedList"/>
    <dgm:cxn modelId="{B0C092B0-D7FA-4FE4-93EB-601C85ABBF06}" type="presParOf" srcId="{E803A435-4DA1-46E8-81FD-1CE93C8A81D4}" destId="{DFCE840F-6597-4C47-8BB7-E30D8225044C}" srcOrd="2" destOrd="0" presId="urn:microsoft.com/office/officeart/2008/layout/LinedList"/>
    <dgm:cxn modelId="{926ABEBD-32AC-45F3-B356-1E0E3D27729A}" type="presParOf" srcId="{E803A435-4DA1-46E8-81FD-1CE93C8A81D4}" destId="{402765C3-E109-4A74-B3E4-FFB013750C9C}" srcOrd="3" destOrd="0" presId="urn:microsoft.com/office/officeart/2008/layout/LinedList"/>
    <dgm:cxn modelId="{2394F93D-9139-42A3-A53B-CF7D7925032D}" type="presParOf" srcId="{402765C3-E109-4A74-B3E4-FFB013750C9C}" destId="{FE4C5DB0-82D0-4743-942A-D5248A4EFB4F}" srcOrd="0" destOrd="0" presId="urn:microsoft.com/office/officeart/2008/layout/LinedList"/>
    <dgm:cxn modelId="{C84A4E2C-B27B-4ED4-8EEB-AB25BA81648E}" type="presParOf" srcId="{402765C3-E109-4A74-B3E4-FFB013750C9C}" destId="{CE07DEB7-9172-4921-A3BF-7759A2EAE518}" srcOrd="1" destOrd="0" presId="urn:microsoft.com/office/officeart/2008/layout/LinedList"/>
    <dgm:cxn modelId="{B9B9614E-7C0F-474A-B5A1-EF35741FFBEA}" type="presParOf" srcId="{E803A435-4DA1-46E8-81FD-1CE93C8A81D4}" destId="{8B2E22F0-96A7-46FC-B5BC-4859100FBD2A}" srcOrd="4" destOrd="0" presId="urn:microsoft.com/office/officeart/2008/layout/LinedList"/>
    <dgm:cxn modelId="{B632A578-F7C7-4A8A-AC28-71EC7495F0F4}" type="presParOf" srcId="{E803A435-4DA1-46E8-81FD-1CE93C8A81D4}" destId="{B9B7ECC9-30F9-4CE3-B07B-4DD6004D5A8B}" srcOrd="5" destOrd="0" presId="urn:microsoft.com/office/officeart/2008/layout/LinedList"/>
    <dgm:cxn modelId="{45074CB3-5D69-436D-B961-264292D8E658}" type="presParOf" srcId="{B9B7ECC9-30F9-4CE3-B07B-4DD6004D5A8B}" destId="{816C8266-9D39-4904-A792-10778D32D8FD}" srcOrd="0" destOrd="0" presId="urn:microsoft.com/office/officeart/2008/layout/LinedList"/>
    <dgm:cxn modelId="{11E39426-5D42-4555-B7CB-CDF781492406}" type="presParOf" srcId="{B9B7ECC9-30F9-4CE3-B07B-4DD6004D5A8B}" destId="{FB3B2B92-BD44-403E-9761-684C4F12C665}" srcOrd="1" destOrd="0" presId="urn:microsoft.com/office/officeart/2008/layout/LinedList"/>
    <dgm:cxn modelId="{23827637-AD1F-42B5-BB55-21960930690E}" type="presParOf" srcId="{E803A435-4DA1-46E8-81FD-1CE93C8A81D4}" destId="{0EB7C254-CBD9-4F17-B6AF-BCA5F42AD853}" srcOrd="6" destOrd="0" presId="urn:microsoft.com/office/officeart/2008/layout/LinedList"/>
    <dgm:cxn modelId="{B1CCDE8A-C222-4259-A454-E6A05317C53A}" type="presParOf" srcId="{E803A435-4DA1-46E8-81FD-1CE93C8A81D4}" destId="{FE143A63-14E0-44B7-AA09-52B9E53A9FF7}" srcOrd="7" destOrd="0" presId="urn:microsoft.com/office/officeart/2008/layout/LinedList"/>
    <dgm:cxn modelId="{F99F64A4-6525-4794-97D4-60B9D9EBC3D8}" type="presParOf" srcId="{FE143A63-14E0-44B7-AA09-52B9E53A9FF7}" destId="{6B805574-2B34-4A4E-B690-57F47D4EC76B}" srcOrd="0" destOrd="0" presId="urn:microsoft.com/office/officeart/2008/layout/LinedList"/>
    <dgm:cxn modelId="{B0A5458E-C696-4584-89D1-0A72C851606B}" type="presParOf" srcId="{FE143A63-14E0-44B7-AA09-52B9E53A9FF7}" destId="{5EFD2251-5690-482F-B332-6C0872EB7EDE}" srcOrd="1" destOrd="0" presId="urn:microsoft.com/office/officeart/2008/layout/LinedList"/>
    <dgm:cxn modelId="{D41F4E4A-D957-43CA-A4DE-17923C64A860}" type="presParOf" srcId="{E803A435-4DA1-46E8-81FD-1CE93C8A81D4}" destId="{ED6D1B42-8930-4E1F-9183-D8C90D8C2611}" srcOrd="8" destOrd="0" presId="urn:microsoft.com/office/officeart/2008/layout/LinedList"/>
    <dgm:cxn modelId="{189BCE0F-61D5-4F01-B14C-DA2CB469ACA1}" type="presParOf" srcId="{E803A435-4DA1-46E8-81FD-1CE93C8A81D4}" destId="{5B9CF14F-8775-4273-8C46-56664DA63150}" srcOrd="9" destOrd="0" presId="urn:microsoft.com/office/officeart/2008/layout/LinedList"/>
    <dgm:cxn modelId="{30950A0B-F11A-4994-BBE6-45AF73ADDE19}" type="presParOf" srcId="{5B9CF14F-8775-4273-8C46-56664DA63150}" destId="{522E49E7-44F5-400F-834F-D75033F48741}" srcOrd="0" destOrd="0" presId="urn:microsoft.com/office/officeart/2008/layout/LinedList"/>
    <dgm:cxn modelId="{6B4CE547-7575-4FC8-82DE-5482A7572ED8}" type="presParOf" srcId="{5B9CF14F-8775-4273-8C46-56664DA63150}" destId="{02BA9846-71D0-47CF-AA77-D43611A526A4}"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7C0C41-1150-4435-A291-A1A98E466B8F}"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75956FF2-CDE2-4502-A81B-5872D44887B1}">
      <dgm:prSet custT="1"/>
      <dgm:spPr/>
      <dgm:t>
        <a:bodyPr/>
        <a:lstStyle/>
        <a:p>
          <a:r>
            <a:rPr lang="en-US" sz="1800" b="1" i="0">
              <a:latin typeface="Arial Narrow" panose="020B0606020202030204" pitchFamily="34" charset="0"/>
            </a:rPr>
            <a:t>A journal title which can be easily confused with another journal</a:t>
          </a:r>
          <a:endParaRPr lang="en-US" sz="1800" b="1" dirty="0">
            <a:latin typeface="Arial Narrow" panose="020B0606020202030204" pitchFamily="34" charset="0"/>
          </a:endParaRPr>
        </a:p>
      </dgm:t>
    </dgm:pt>
    <dgm:pt modelId="{0CBA6D70-D178-47E2-A92A-8F7E9A1EE860}" type="parTrans" cxnId="{10F7BA72-DBBB-447F-AD04-691443F3CCAD}">
      <dgm:prSet/>
      <dgm:spPr/>
      <dgm:t>
        <a:bodyPr/>
        <a:lstStyle/>
        <a:p>
          <a:endParaRPr lang="en-US"/>
        </a:p>
      </dgm:t>
    </dgm:pt>
    <dgm:pt modelId="{84CBAA96-E1EA-4207-A052-E6FB1D1BBDE8}" type="sibTrans" cxnId="{10F7BA72-DBBB-447F-AD04-691443F3CCAD}">
      <dgm:prSet/>
      <dgm:spPr/>
      <dgm:t>
        <a:bodyPr/>
        <a:lstStyle/>
        <a:p>
          <a:endParaRPr lang="en-US"/>
        </a:p>
      </dgm:t>
    </dgm:pt>
    <dgm:pt modelId="{9C15166D-DB80-4C00-8921-6473FB73238A}">
      <dgm:prSet custT="1"/>
      <dgm:spPr/>
      <dgm:t>
        <a:bodyPr/>
        <a:lstStyle/>
        <a:p>
          <a:r>
            <a:rPr lang="en-US" sz="1800" b="1" i="0">
              <a:latin typeface="Arial Narrow" panose="020B0606020202030204" pitchFamily="34" charset="0"/>
            </a:rPr>
            <a:t>Very wide scope</a:t>
          </a:r>
          <a:endParaRPr lang="en-US" sz="1800" b="1" dirty="0">
            <a:latin typeface="Arial Narrow" panose="020B0606020202030204" pitchFamily="34" charset="0"/>
          </a:endParaRPr>
        </a:p>
      </dgm:t>
    </dgm:pt>
    <dgm:pt modelId="{1A14DB7C-143C-44E0-870F-109C988A1F34}" type="parTrans" cxnId="{548A2207-A521-4ED7-AACA-CCDFFA16D02F}">
      <dgm:prSet/>
      <dgm:spPr/>
      <dgm:t>
        <a:bodyPr/>
        <a:lstStyle/>
        <a:p>
          <a:endParaRPr lang="en-US"/>
        </a:p>
      </dgm:t>
    </dgm:pt>
    <dgm:pt modelId="{EA3D3D74-95F9-417F-93BC-B67C924E0A65}" type="sibTrans" cxnId="{548A2207-A521-4ED7-AACA-CCDFFA16D02F}">
      <dgm:prSet/>
      <dgm:spPr/>
      <dgm:t>
        <a:bodyPr/>
        <a:lstStyle/>
        <a:p>
          <a:endParaRPr lang="en-US"/>
        </a:p>
      </dgm:t>
    </dgm:pt>
    <dgm:pt modelId="{0E058DD9-72FD-4E8A-8BFB-891A1626A509}">
      <dgm:prSet custT="1"/>
      <dgm:spPr/>
      <dgm:t>
        <a:bodyPr/>
        <a:lstStyle/>
        <a:p>
          <a:r>
            <a:rPr lang="en-US" sz="1800" b="1" i="0">
              <a:latin typeface="Arial Narrow" panose="020B0606020202030204" pitchFamily="34" charset="0"/>
            </a:rPr>
            <a:t>Displays of unofficial impact factors</a:t>
          </a:r>
          <a:endParaRPr lang="en-US" sz="1800" b="1">
            <a:latin typeface="Arial Narrow" panose="020B0606020202030204" pitchFamily="34" charset="0"/>
          </a:endParaRPr>
        </a:p>
      </dgm:t>
    </dgm:pt>
    <dgm:pt modelId="{666A9E56-8691-4AAE-AAEA-A418D89838D6}" type="parTrans" cxnId="{EB441634-324F-4AB0-A51F-007C551CE134}">
      <dgm:prSet/>
      <dgm:spPr/>
      <dgm:t>
        <a:bodyPr/>
        <a:lstStyle/>
        <a:p>
          <a:endParaRPr lang="en-US"/>
        </a:p>
      </dgm:t>
    </dgm:pt>
    <dgm:pt modelId="{F53DFBFA-1100-414A-8F9B-1A01734E91C3}" type="sibTrans" cxnId="{EB441634-324F-4AB0-A51F-007C551CE134}">
      <dgm:prSet/>
      <dgm:spPr/>
      <dgm:t>
        <a:bodyPr/>
        <a:lstStyle/>
        <a:p>
          <a:endParaRPr lang="en-US"/>
        </a:p>
      </dgm:t>
    </dgm:pt>
    <dgm:pt modelId="{A9B3912E-2448-426A-A632-D147338D7D8B}">
      <dgm:prSet custT="1"/>
      <dgm:spPr/>
      <dgm:t>
        <a:bodyPr/>
        <a:lstStyle/>
        <a:p>
          <a:r>
            <a:rPr lang="en-US" sz="1800" b="1" i="0">
              <a:latin typeface="Arial Narrow" panose="020B0606020202030204" pitchFamily="34" charset="0"/>
            </a:rPr>
            <a:t>False claims of being indexed in major services like PubMed </a:t>
          </a:r>
          <a:endParaRPr lang="en-US" sz="1800" b="1">
            <a:latin typeface="Arial Narrow" panose="020B0606020202030204" pitchFamily="34" charset="0"/>
          </a:endParaRPr>
        </a:p>
      </dgm:t>
    </dgm:pt>
    <dgm:pt modelId="{02D1675B-8744-4750-A019-E9A890AC1B2B}" type="parTrans" cxnId="{44C47627-81FC-4CB6-B55A-BE48F6001332}">
      <dgm:prSet/>
      <dgm:spPr/>
      <dgm:t>
        <a:bodyPr/>
        <a:lstStyle/>
        <a:p>
          <a:endParaRPr lang="en-US"/>
        </a:p>
      </dgm:t>
    </dgm:pt>
    <dgm:pt modelId="{4F4B8519-A445-42A9-A414-1A7AB4654AEC}" type="sibTrans" cxnId="{44C47627-81FC-4CB6-B55A-BE48F6001332}">
      <dgm:prSet/>
      <dgm:spPr/>
      <dgm:t>
        <a:bodyPr/>
        <a:lstStyle/>
        <a:p>
          <a:endParaRPr lang="en-US"/>
        </a:p>
      </dgm:t>
    </dgm:pt>
    <dgm:pt modelId="{6478D896-C380-4F28-88C5-18A46D5533EB}">
      <dgm:prSet custT="1"/>
      <dgm:spPr/>
      <dgm:t>
        <a:bodyPr/>
        <a:lstStyle/>
        <a:p>
          <a:r>
            <a:rPr lang="en-US" sz="1800" b="1" i="0">
              <a:latin typeface="Arial Narrow" panose="020B0606020202030204" pitchFamily="34" charset="0"/>
            </a:rPr>
            <a:t>No publisher address or contact information</a:t>
          </a:r>
          <a:endParaRPr lang="en-US" sz="1800" b="1">
            <a:latin typeface="Arial Narrow" panose="020B0606020202030204" pitchFamily="34" charset="0"/>
          </a:endParaRPr>
        </a:p>
      </dgm:t>
    </dgm:pt>
    <dgm:pt modelId="{63ACE024-A1D6-4537-A3E4-94F569F22E17}" type="parTrans" cxnId="{1EC8DDF1-BA8D-40AF-AF26-5739F9157116}">
      <dgm:prSet/>
      <dgm:spPr/>
      <dgm:t>
        <a:bodyPr/>
        <a:lstStyle/>
        <a:p>
          <a:endParaRPr lang="en-US"/>
        </a:p>
      </dgm:t>
    </dgm:pt>
    <dgm:pt modelId="{4F455856-D205-4F85-B567-D3D50F9C541D}" type="sibTrans" cxnId="{1EC8DDF1-BA8D-40AF-AF26-5739F9157116}">
      <dgm:prSet/>
      <dgm:spPr/>
      <dgm:t>
        <a:bodyPr/>
        <a:lstStyle/>
        <a:p>
          <a:endParaRPr lang="en-US"/>
        </a:p>
      </dgm:t>
    </dgm:pt>
    <dgm:pt modelId="{88C156E4-C95E-4043-B6DD-5B50885C41AC}">
      <dgm:prSet custT="1"/>
      <dgm:spPr/>
      <dgm:t>
        <a:bodyPr/>
        <a:lstStyle/>
        <a:p>
          <a:r>
            <a:rPr lang="en-US" sz="1800" b="1" i="0">
              <a:latin typeface="Arial Narrow" panose="020B0606020202030204" pitchFamily="34" charset="0"/>
            </a:rPr>
            <a:t>Unclear ownership of the journal</a:t>
          </a:r>
          <a:endParaRPr lang="en-US" sz="1800" b="1">
            <a:latin typeface="Arial Narrow" panose="020B0606020202030204" pitchFamily="34" charset="0"/>
          </a:endParaRPr>
        </a:p>
      </dgm:t>
    </dgm:pt>
    <dgm:pt modelId="{D68861F5-B152-4C3A-BADA-B1D034661738}" type="parTrans" cxnId="{0692B4BE-8A5F-4E21-A0B6-57CFA58757D8}">
      <dgm:prSet/>
      <dgm:spPr/>
      <dgm:t>
        <a:bodyPr/>
        <a:lstStyle/>
        <a:p>
          <a:endParaRPr lang="en-US"/>
        </a:p>
      </dgm:t>
    </dgm:pt>
    <dgm:pt modelId="{A4ED8E1B-AE18-43F2-B707-3E54408511E1}" type="sibTrans" cxnId="{0692B4BE-8A5F-4E21-A0B6-57CFA58757D8}">
      <dgm:prSet/>
      <dgm:spPr/>
      <dgm:t>
        <a:bodyPr/>
        <a:lstStyle/>
        <a:p>
          <a:endParaRPr lang="en-US"/>
        </a:p>
      </dgm:t>
    </dgm:pt>
    <dgm:pt modelId="{758572A1-E03A-43EF-BB81-5B060CC12EC1}">
      <dgm:prSet custT="1"/>
      <dgm:spPr/>
      <dgm:t>
        <a:bodyPr/>
        <a:lstStyle/>
        <a:p>
          <a:r>
            <a:rPr lang="en-US" sz="1800" b="1" i="0">
              <a:latin typeface="Arial Narrow" panose="020B0606020202030204" pitchFamily="34" charset="0"/>
            </a:rPr>
            <a:t>Spams researchers with many emails inviting submissions, often unrelated to expertise</a:t>
          </a:r>
          <a:endParaRPr lang="en-US" sz="1800" b="1">
            <a:latin typeface="Arial Narrow" panose="020B0606020202030204" pitchFamily="34" charset="0"/>
          </a:endParaRPr>
        </a:p>
      </dgm:t>
    </dgm:pt>
    <dgm:pt modelId="{45D9D2C9-F007-4E53-859D-D2E537DD02DC}" type="parTrans" cxnId="{BD514761-EB50-46F3-8E32-57E97BB3895F}">
      <dgm:prSet/>
      <dgm:spPr/>
      <dgm:t>
        <a:bodyPr/>
        <a:lstStyle/>
        <a:p>
          <a:endParaRPr lang="en-US"/>
        </a:p>
      </dgm:t>
    </dgm:pt>
    <dgm:pt modelId="{6DAC8C3F-9A42-4E94-A12A-DCF458FC71BB}" type="sibTrans" cxnId="{BD514761-EB50-46F3-8E32-57E97BB3895F}">
      <dgm:prSet/>
      <dgm:spPr/>
      <dgm:t>
        <a:bodyPr/>
        <a:lstStyle/>
        <a:p>
          <a:endParaRPr lang="en-US"/>
        </a:p>
      </dgm:t>
    </dgm:pt>
    <dgm:pt modelId="{651F83B5-C4E6-4037-8C90-0039E065CF17}">
      <dgm:prSet custT="1"/>
      <dgm:spPr/>
      <dgm:t>
        <a:bodyPr/>
        <a:lstStyle/>
        <a:p>
          <a:r>
            <a:rPr lang="en-US" sz="1800" b="1" i="0">
              <a:latin typeface="Arial Narrow" panose="020B0606020202030204" pitchFamily="34" charset="0"/>
            </a:rPr>
            <a:t>Advertises very fast times from submission to publication</a:t>
          </a:r>
          <a:endParaRPr lang="en-US" sz="1800" b="1">
            <a:latin typeface="Arial Narrow" panose="020B0606020202030204" pitchFamily="34" charset="0"/>
          </a:endParaRPr>
        </a:p>
      </dgm:t>
    </dgm:pt>
    <dgm:pt modelId="{746450EE-7D9C-4001-B460-93C18F1914BE}" type="parTrans" cxnId="{5EF6846F-B8B1-4DAD-8C06-A87998E6AC7E}">
      <dgm:prSet/>
      <dgm:spPr/>
      <dgm:t>
        <a:bodyPr/>
        <a:lstStyle/>
        <a:p>
          <a:endParaRPr lang="en-US"/>
        </a:p>
      </dgm:t>
    </dgm:pt>
    <dgm:pt modelId="{F4C496D7-6579-4091-AF87-DB7734144A85}" type="sibTrans" cxnId="{5EF6846F-B8B1-4DAD-8C06-A87998E6AC7E}">
      <dgm:prSet/>
      <dgm:spPr/>
      <dgm:t>
        <a:bodyPr/>
        <a:lstStyle/>
        <a:p>
          <a:endParaRPr lang="en-US"/>
        </a:p>
      </dgm:t>
    </dgm:pt>
    <dgm:pt modelId="{1C77D79C-53A4-48BC-B971-D61F09DACAF2}">
      <dgm:prSet custT="1"/>
      <dgm:spPr/>
      <dgm:t>
        <a:bodyPr/>
        <a:lstStyle/>
        <a:p>
          <a:r>
            <a:rPr lang="en-US" sz="1800" b="1" i="0">
              <a:latin typeface="Arial Narrow" panose="020B0606020202030204" pitchFamily="34" charset="0"/>
            </a:rPr>
            <a:t>Publishes out-of-scope articles</a:t>
          </a:r>
          <a:endParaRPr lang="en-US" sz="1800" b="1">
            <a:latin typeface="Arial Narrow" panose="020B0606020202030204" pitchFamily="34" charset="0"/>
          </a:endParaRPr>
        </a:p>
      </dgm:t>
    </dgm:pt>
    <dgm:pt modelId="{8F81577A-0352-44E6-A90F-1BFCDD65134B}" type="parTrans" cxnId="{43370827-CDF5-48ED-A6E2-2536D98B59EE}">
      <dgm:prSet/>
      <dgm:spPr/>
      <dgm:t>
        <a:bodyPr/>
        <a:lstStyle/>
        <a:p>
          <a:endParaRPr lang="en-US"/>
        </a:p>
      </dgm:t>
    </dgm:pt>
    <dgm:pt modelId="{2592C099-625A-4EF0-A117-1B77E2EFB26C}" type="sibTrans" cxnId="{43370827-CDF5-48ED-A6E2-2536D98B59EE}">
      <dgm:prSet/>
      <dgm:spPr/>
      <dgm:t>
        <a:bodyPr/>
        <a:lstStyle/>
        <a:p>
          <a:endParaRPr lang="en-US"/>
        </a:p>
      </dgm:t>
    </dgm:pt>
    <dgm:pt modelId="{B2676562-ED3D-4F55-9E3A-53C3D1C1503D}">
      <dgm:prSet custT="1"/>
      <dgm:spPr/>
      <dgm:t>
        <a:bodyPr/>
        <a:lstStyle/>
        <a:p>
          <a:r>
            <a:rPr lang="en-US" sz="1800" b="1" i="0">
              <a:latin typeface="Arial Narrow" panose="020B0606020202030204" pitchFamily="34" charset="0"/>
            </a:rPr>
            <a:t>Publishes nonsense articles</a:t>
          </a:r>
          <a:endParaRPr lang="en-US" sz="1800" b="1">
            <a:latin typeface="Arial Narrow" panose="020B0606020202030204" pitchFamily="34" charset="0"/>
          </a:endParaRPr>
        </a:p>
      </dgm:t>
    </dgm:pt>
    <dgm:pt modelId="{3F13504F-E9A4-4384-996A-82CA6BC68629}" type="parTrans" cxnId="{0C71E75C-D520-4F0C-A254-8E09F4EC8F59}">
      <dgm:prSet/>
      <dgm:spPr/>
      <dgm:t>
        <a:bodyPr/>
        <a:lstStyle/>
        <a:p>
          <a:endParaRPr lang="en-US"/>
        </a:p>
      </dgm:t>
    </dgm:pt>
    <dgm:pt modelId="{02AD2ADF-58D4-4128-AFFA-AC39AA915E03}" type="sibTrans" cxnId="{0C71E75C-D520-4F0C-A254-8E09F4EC8F59}">
      <dgm:prSet/>
      <dgm:spPr/>
      <dgm:t>
        <a:bodyPr/>
        <a:lstStyle/>
        <a:p>
          <a:endParaRPr lang="en-US"/>
        </a:p>
      </dgm:t>
    </dgm:pt>
    <dgm:pt modelId="{E3D6B8E8-949F-44BD-A80E-76D6BA89374C}">
      <dgm:prSet custT="1"/>
      <dgm:spPr/>
      <dgm:t>
        <a:bodyPr/>
        <a:lstStyle/>
        <a:p>
          <a:r>
            <a:rPr lang="en-US" sz="1800" b="1" i="0">
              <a:latin typeface="Arial Narrow" panose="020B0606020202030204" pitchFamily="34" charset="0"/>
            </a:rPr>
            <a:t>Poor or non-existent editing of articles (many spelling mistakes or very poor grammar)</a:t>
          </a:r>
          <a:endParaRPr lang="en-US" sz="1800" b="1">
            <a:latin typeface="Arial Narrow" panose="020B0606020202030204" pitchFamily="34" charset="0"/>
          </a:endParaRPr>
        </a:p>
      </dgm:t>
    </dgm:pt>
    <dgm:pt modelId="{5D76648D-2CF5-4CCF-807F-354DFF23975A}" type="parTrans" cxnId="{6CC59818-9027-4735-8073-695A6C6D5175}">
      <dgm:prSet/>
      <dgm:spPr/>
      <dgm:t>
        <a:bodyPr/>
        <a:lstStyle/>
        <a:p>
          <a:endParaRPr lang="en-US"/>
        </a:p>
      </dgm:t>
    </dgm:pt>
    <dgm:pt modelId="{7DADA471-EE1C-4B69-8D9F-175DC6D04B9F}" type="sibTrans" cxnId="{6CC59818-9027-4735-8073-695A6C6D5175}">
      <dgm:prSet/>
      <dgm:spPr/>
      <dgm:t>
        <a:bodyPr/>
        <a:lstStyle/>
        <a:p>
          <a:endParaRPr lang="en-US"/>
        </a:p>
      </dgm:t>
    </dgm:pt>
    <dgm:pt modelId="{05EB7965-683F-4465-A312-B53211ED8590}">
      <dgm:prSet custT="1"/>
      <dgm:spPr/>
      <dgm:t>
        <a:bodyPr/>
        <a:lstStyle/>
        <a:p>
          <a:r>
            <a:rPr lang="en-US" sz="1800" b="1" i="0">
              <a:latin typeface="Arial Narrow" panose="020B0606020202030204" pitchFamily="34" charset="0"/>
            </a:rPr>
            <a:t>Hides information on charges</a:t>
          </a:r>
          <a:endParaRPr lang="en-US" sz="1800" b="1">
            <a:latin typeface="Arial Narrow" panose="020B0606020202030204" pitchFamily="34" charset="0"/>
          </a:endParaRPr>
        </a:p>
      </dgm:t>
    </dgm:pt>
    <dgm:pt modelId="{84DC799A-F73F-43A3-9A5E-88EC925375F0}" type="parTrans" cxnId="{607F48D8-497F-4CD9-A20A-E89D6DDC3C76}">
      <dgm:prSet/>
      <dgm:spPr/>
      <dgm:t>
        <a:bodyPr/>
        <a:lstStyle/>
        <a:p>
          <a:endParaRPr lang="en-US"/>
        </a:p>
      </dgm:t>
    </dgm:pt>
    <dgm:pt modelId="{51F7A83D-F991-4F6D-9367-4872E530A662}" type="sibTrans" cxnId="{607F48D8-497F-4CD9-A20A-E89D6DDC3C76}">
      <dgm:prSet/>
      <dgm:spPr/>
      <dgm:t>
        <a:bodyPr/>
        <a:lstStyle/>
        <a:p>
          <a:endParaRPr lang="en-US"/>
        </a:p>
      </dgm:t>
    </dgm:pt>
    <dgm:pt modelId="{96969273-B4AA-47B6-8995-500CCE4533E7}">
      <dgm:prSet custT="1"/>
      <dgm:spPr/>
      <dgm:t>
        <a:bodyPr/>
        <a:lstStyle/>
        <a:p>
          <a:r>
            <a:rPr lang="en-US" sz="1800" b="1" i="0" dirty="0">
              <a:latin typeface="Arial Narrow" panose="020B0606020202030204" pitchFamily="34" charset="0"/>
            </a:rPr>
            <a:t>No editorial board is listed, or dead or retired scholars or scholars who are not specialized in the topic</a:t>
          </a:r>
          <a:endParaRPr lang="en-US" sz="1800" b="1" dirty="0">
            <a:latin typeface="Arial Narrow" panose="020B0606020202030204" pitchFamily="34" charset="0"/>
          </a:endParaRPr>
        </a:p>
      </dgm:t>
    </dgm:pt>
    <dgm:pt modelId="{181BC2A3-BE60-43F8-B40A-DC978B84D9CC}" type="parTrans" cxnId="{08CE8BC0-2C41-4E78-A823-3281EBA98254}">
      <dgm:prSet/>
      <dgm:spPr/>
      <dgm:t>
        <a:bodyPr/>
        <a:lstStyle/>
        <a:p>
          <a:endParaRPr lang="en-US"/>
        </a:p>
      </dgm:t>
    </dgm:pt>
    <dgm:pt modelId="{7E01C606-1C4E-4B56-B9AA-870C42065F07}" type="sibTrans" cxnId="{08CE8BC0-2C41-4E78-A823-3281EBA98254}">
      <dgm:prSet/>
      <dgm:spPr/>
      <dgm:t>
        <a:bodyPr/>
        <a:lstStyle/>
        <a:p>
          <a:endParaRPr lang="en-US"/>
        </a:p>
      </dgm:t>
    </dgm:pt>
    <dgm:pt modelId="{AA49BCF1-A2B4-4BF8-8565-1C76C382C56D}">
      <dgm:prSet custT="1"/>
      <dgm:spPr/>
      <dgm:t>
        <a:bodyPr/>
        <a:lstStyle/>
        <a:p>
          <a:r>
            <a:rPr lang="en-US" sz="1800" b="1" i="0">
              <a:latin typeface="Arial Narrow" panose="020B0606020202030204" pitchFamily="34" charset="0"/>
            </a:rPr>
            <a:t>Lack of information on the policies of the journal, such as peer review, licensing and copyright</a:t>
          </a:r>
          <a:endParaRPr lang="en-US" sz="1800" b="1">
            <a:latin typeface="Arial Narrow" panose="020B0606020202030204" pitchFamily="34" charset="0"/>
          </a:endParaRPr>
        </a:p>
      </dgm:t>
    </dgm:pt>
    <dgm:pt modelId="{8CE64DBF-5D95-4BDB-952B-988970949ADB}" type="parTrans" cxnId="{B5C6F715-EC25-4927-B149-2D5CC2FD4A19}">
      <dgm:prSet/>
      <dgm:spPr/>
      <dgm:t>
        <a:bodyPr/>
        <a:lstStyle/>
        <a:p>
          <a:endParaRPr lang="en-US"/>
        </a:p>
      </dgm:t>
    </dgm:pt>
    <dgm:pt modelId="{2DA43C41-DA54-4A8C-90ED-3DB6FBA4817D}" type="sibTrans" cxnId="{B5C6F715-EC25-4927-B149-2D5CC2FD4A19}">
      <dgm:prSet/>
      <dgm:spPr/>
      <dgm:t>
        <a:bodyPr/>
        <a:lstStyle/>
        <a:p>
          <a:endParaRPr lang="en-US"/>
        </a:p>
      </dgm:t>
    </dgm:pt>
    <dgm:pt modelId="{F6048E19-3320-4949-A324-CCB3A8B5A6BB}" type="pres">
      <dgm:prSet presAssocID="{167C0C41-1150-4435-A291-A1A98E466B8F}" presName="diagram" presStyleCnt="0">
        <dgm:presLayoutVars>
          <dgm:dir/>
          <dgm:resizeHandles val="exact"/>
        </dgm:presLayoutVars>
      </dgm:prSet>
      <dgm:spPr/>
    </dgm:pt>
    <dgm:pt modelId="{EE0B5B76-A0FF-494A-A08D-6470A104E529}" type="pres">
      <dgm:prSet presAssocID="{75956FF2-CDE2-4502-A81B-5872D44887B1}" presName="node" presStyleLbl="node1" presStyleIdx="0" presStyleCnt="14">
        <dgm:presLayoutVars>
          <dgm:bulletEnabled val="1"/>
        </dgm:presLayoutVars>
      </dgm:prSet>
      <dgm:spPr/>
    </dgm:pt>
    <dgm:pt modelId="{623747BC-3393-4BB2-B545-C1105E0B6022}" type="pres">
      <dgm:prSet presAssocID="{84CBAA96-E1EA-4207-A052-E6FB1D1BBDE8}" presName="sibTrans" presStyleCnt="0"/>
      <dgm:spPr/>
    </dgm:pt>
    <dgm:pt modelId="{F6999303-0122-4116-BC34-5A173C1FA500}" type="pres">
      <dgm:prSet presAssocID="{9C15166D-DB80-4C00-8921-6473FB73238A}" presName="node" presStyleLbl="node1" presStyleIdx="1" presStyleCnt="14">
        <dgm:presLayoutVars>
          <dgm:bulletEnabled val="1"/>
        </dgm:presLayoutVars>
      </dgm:prSet>
      <dgm:spPr/>
    </dgm:pt>
    <dgm:pt modelId="{A7D8CB74-74EC-44C4-BFCB-DA424CBA7241}" type="pres">
      <dgm:prSet presAssocID="{EA3D3D74-95F9-417F-93BC-B67C924E0A65}" presName="sibTrans" presStyleCnt="0"/>
      <dgm:spPr/>
    </dgm:pt>
    <dgm:pt modelId="{944B65EF-63EB-4D88-AF50-2D1BDF8AE2DC}" type="pres">
      <dgm:prSet presAssocID="{0E058DD9-72FD-4E8A-8BFB-891A1626A509}" presName="node" presStyleLbl="node1" presStyleIdx="2" presStyleCnt="14" custLinFactNeighborY="-3369">
        <dgm:presLayoutVars>
          <dgm:bulletEnabled val="1"/>
        </dgm:presLayoutVars>
      </dgm:prSet>
      <dgm:spPr/>
    </dgm:pt>
    <dgm:pt modelId="{E9DAF236-40B7-4960-B539-5CAEB1B8FD0B}" type="pres">
      <dgm:prSet presAssocID="{F53DFBFA-1100-414A-8F9B-1A01734E91C3}" presName="sibTrans" presStyleCnt="0"/>
      <dgm:spPr/>
    </dgm:pt>
    <dgm:pt modelId="{6056E78F-059F-4BB4-9A03-4BDB7FC182AA}" type="pres">
      <dgm:prSet presAssocID="{A9B3912E-2448-426A-A632-D147338D7D8B}" presName="node" presStyleLbl="node1" presStyleIdx="3" presStyleCnt="14">
        <dgm:presLayoutVars>
          <dgm:bulletEnabled val="1"/>
        </dgm:presLayoutVars>
      </dgm:prSet>
      <dgm:spPr/>
    </dgm:pt>
    <dgm:pt modelId="{44A75AAF-6589-4621-A3B7-F7A07B6E5D04}" type="pres">
      <dgm:prSet presAssocID="{4F4B8519-A445-42A9-A414-1A7AB4654AEC}" presName="sibTrans" presStyleCnt="0"/>
      <dgm:spPr/>
    </dgm:pt>
    <dgm:pt modelId="{568C3F8A-E4BA-4588-8A99-F1B624A88787}" type="pres">
      <dgm:prSet presAssocID="{6478D896-C380-4F28-88C5-18A46D5533EB}" presName="node" presStyleLbl="node1" presStyleIdx="4" presStyleCnt="14">
        <dgm:presLayoutVars>
          <dgm:bulletEnabled val="1"/>
        </dgm:presLayoutVars>
      </dgm:prSet>
      <dgm:spPr/>
    </dgm:pt>
    <dgm:pt modelId="{F63E5D4F-7E6C-4225-8B02-8E2FF03675FE}" type="pres">
      <dgm:prSet presAssocID="{4F455856-D205-4F85-B567-D3D50F9C541D}" presName="sibTrans" presStyleCnt="0"/>
      <dgm:spPr/>
    </dgm:pt>
    <dgm:pt modelId="{662DC90D-5932-4149-8CD5-59275B6804BF}" type="pres">
      <dgm:prSet presAssocID="{88C156E4-C95E-4043-B6DD-5B50885C41AC}" presName="node" presStyleLbl="node1" presStyleIdx="5" presStyleCnt="14">
        <dgm:presLayoutVars>
          <dgm:bulletEnabled val="1"/>
        </dgm:presLayoutVars>
      </dgm:prSet>
      <dgm:spPr/>
    </dgm:pt>
    <dgm:pt modelId="{7CF3B6BA-B06F-445D-9E8A-67C6E17E5FA4}" type="pres">
      <dgm:prSet presAssocID="{A4ED8E1B-AE18-43F2-B707-3E54408511E1}" presName="sibTrans" presStyleCnt="0"/>
      <dgm:spPr/>
    </dgm:pt>
    <dgm:pt modelId="{00420D6A-2947-4A1B-B7B4-BC2D162E192E}" type="pres">
      <dgm:prSet presAssocID="{758572A1-E03A-43EF-BB81-5B060CC12EC1}" presName="node" presStyleLbl="node1" presStyleIdx="6" presStyleCnt="14">
        <dgm:presLayoutVars>
          <dgm:bulletEnabled val="1"/>
        </dgm:presLayoutVars>
      </dgm:prSet>
      <dgm:spPr/>
    </dgm:pt>
    <dgm:pt modelId="{5656FBB5-9157-4F95-9D59-45B2AFAC3A4B}" type="pres">
      <dgm:prSet presAssocID="{6DAC8C3F-9A42-4E94-A12A-DCF458FC71BB}" presName="sibTrans" presStyleCnt="0"/>
      <dgm:spPr/>
    </dgm:pt>
    <dgm:pt modelId="{80E1CC1C-B049-4605-9613-4481AE6C0F03}" type="pres">
      <dgm:prSet presAssocID="{651F83B5-C4E6-4037-8C90-0039E065CF17}" presName="node" presStyleLbl="node1" presStyleIdx="7" presStyleCnt="14">
        <dgm:presLayoutVars>
          <dgm:bulletEnabled val="1"/>
        </dgm:presLayoutVars>
      </dgm:prSet>
      <dgm:spPr/>
    </dgm:pt>
    <dgm:pt modelId="{016C4659-FAF0-4D72-B45B-4DD966C52EF8}" type="pres">
      <dgm:prSet presAssocID="{F4C496D7-6579-4091-AF87-DB7734144A85}" presName="sibTrans" presStyleCnt="0"/>
      <dgm:spPr/>
    </dgm:pt>
    <dgm:pt modelId="{DBB85290-D959-48F5-A993-F369C269A900}" type="pres">
      <dgm:prSet presAssocID="{1C77D79C-53A4-48BC-B971-D61F09DACAF2}" presName="node" presStyleLbl="node1" presStyleIdx="8" presStyleCnt="14" custLinFactNeighborY="3369">
        <dgm:presLayoutVars>
          <dgm:bulletEnabled val="1"/>
        </dgm:presLayoutVars>
      </dgm:prSet>
      <dgm:spPr/>
    </dgm:pt>
    <dgm:pt modelId="{DEFC995B-7952-4019-BAC2-92EA15B11733}" type="pres">
      <dgm:prSet presAssocID="{2592C099-625A-4EF0-A117-1B77E2EFB26C}" presName="sibTrans" presStyleCnt="0"/>
      <dgm:spPr/>
    </dgm:pt>
    <dgm:pt modelId="{D4CA2589-9ED1-4D91-8B8C-610075B01D19}" type="pres">
      <dgm:prSet presAssocID="{B2676562-ED3D-4F55-9E3A-53C3D1C1503D}" presName="node" presStyleLbl="node1" presStyleIdx="9" presStyleCnt="14">
        <dgm:presLayoutVars>
          <dgm:bulletEnabled val="1"/>
        </dgm:presLayoutVars>
      </dgm:prSet>
      <dgm:spPr/>
    </dgm:pt>
    <dgm:pt modelId="{49FD5CC8-DF52-477B-A6A1-DB48E9E2638E}" type="pres">
      <dgm:prSet presAssocID="{02AD2ADF-58D4-4128-AFFA-AC39AA915E03}" presName="sibTrans" presStyleCnt="0"/>
      <dgm:spPr/>
    </dgm:pt>
    <dgm:pt modelId="{F8570391-936C-4C68-A47B-83F2926A5196}" type="pres">
      <dgm:prSet presAssocID="{E3D6B8E8-949F-44BD-A80E-76D6BA89374C}" presName="node" presStyleLbl="node1" presStyleIdx="10" presStyleCnt="14">
        <dgm:presLayoutVars>
          <dgm:bulletEnabled val="1"/>
        </dgm:presLayoutVars>
      </dgm:prSet>
      <dgm:spPr/>
    </dgm:pt>
    <dgm:pt modelId="{5EB4AEB2-085E-476B-8177-BE4F20E63617}" type="pres">
      <dgm:prSet presAssocID="{7DADA471-EE1C-4B69-8D9F-175DC6D04B9F}" presName="sibTrans" presStyleCnt="0"/>
      <dgm:spPr/>
    </dgm:pt>
    <dgm:pt modelId="{ABC73D9B-BAE0-44F7-A5FB-81A33A4B470B}" type="pres">
      <dgm:prSet presAssocID="{05EB7965-683F-4465-A312-B53211ED8590}" presName="node" presStyleLbl="node1" presStyleIdx="11" presStyleCnt="14">
        <dgm:presLayoutVars>
          <dgm:bulletEnabled val="1"/>
        </dgm:presLayoutVars>
      </dgm:prSet>
      <dgm:spPr/>
    </dgm:pt>
    <dgm:pt modelId="{583AC489-71FB-40CF-A443-2C70254F7CB5}" type="pres">
      <dgm:prSet presAssocID="{51F7A83D-F991-4F6D-9367-4872E530A662}" presName="sibTrans" presStyleCnt="0"/>
      <dgm:spPr/>
    </dgm:pt>
    <dgm:pt modelId="{2ADEAD82-3F10-49A3-96C3-44EC265E3D17}" type="pres">
      <dgm:prSet presAssocID="{96969273-B4AA-47B6-8995-500CCE4533E7}" presName="node" presStyleLbl="node1" presStyleIdx="12" presStyleCnt="14" custScaleY="122319">
        <dgm:presLayoutVars>
          <dgm:bulletEnabled val="1"/>
        </dgm:presLayoutVars>
      </dgm:prSet>
      <dgm:spPr/>
    </dgm:pt>
    <dgm:pt modelId="{EB656621-0A62-44F4-95AE-918A1C96F5EB}" type="pres">
      <dgm:prSet presAssocID="{7E01C606-1C4E-4B56-B9AA-870C42065F07}" presName="sibTrans" presStyleCnt="0"/>
      <dgm:spPr/>
    </dgm:pt>
    <dgm:pt modelId="{908E4286-24FE-4E1E-B3B1-86DEEC2A5D41}" type="pres">
      <dgm:prSet presAssocID="{AA49BCF1-A2B4-4BF8-8565-1C76C382C56D}" presName="node" presStyleLbl="node1" presStyleIdx="13" presStyleCnt="14">
        <dgm:presLayoutVars>
          <dgm:bulletEnabled val="1"/>
        </dgm:presLayoutVars>
      </dgm:prSet>
      <dgm:spPr/>
    </dgm:pt>
  </dgm:ptLst>
  <dgm:cxnLst>
    <dgm:cxn modelId="{548A2207-A521-4ED7-AACA-CCDFFA16D02F}" srcId="{167C0C41-1150-4435-A291-A1A98E466B8F}" destId="{9C15166D-DB80-4C00-8921-6473FB73238A}" srcOrd="1" destOrd="0" parTransId="{1A14DB7C-143C-44E0-870F-109C988A1F34}" sibTransId="{EA3D3D74-95F9-417F-93BC-B67C924E0A65}"/>
    <dgm:cxn modelId="{E22D5C0A-7547-4860-8DB4-E92DE3A0BAC1}" type="presOf" srcId="{651F83B5-C4E6-4037-8C90-0039E065CF17}" destId="{80E1CC1C-B049-4605-9613-4481AE6C0F03}" srcOrd="0" destOrd="0" presId="urn:microsoft.com/office/officeart/2005/8/layout/default"/>
    <dgm:cxn modelId="{B5C6F715-EC25-4927-B149-2D5CC2FD4A19}" srcId="{167C0C41-1150-4435-A291-A1A98E466B8F}" destId="{AA49BCF1-A2B4-4BF8-8565-1C76C382C56D}" srcOrd="13" destOrd="0" parTransId="{8CE64DBF-5D95-4BDB-952B-988970949ADB}" sibTransId="{2DA43C41-DA54-4A8C-90ED-3DB6FBA4817D}"/>
    <dgm:cxn modelId="{6CC59818-9027-4735-8073-695A6C6D5175}" srcId="{167C0C41-1150-4435-A291-A1A98E466B8F}" destId="{E3D6B8E8-949F-44BD-A80E-76D6BA89374C}" srcOrd="10" destOrd="0" parTransId="{5D76648D-2CF5-4CCF-807F-354DFF23975A}" sibTransId="{7DADA471-EE1C-4B69-8D9F-175DC6D04B9F}"/>
    <dgm:cxn modelId="{43370827-CDF5-48ED-A6E2-2536D98B59EE}" srcId="{167C0C41-1150-4435-A291-A1A98E466B8F}" destId="{1C77D79C-53A4-48BC-B971-D61F09DACAF2}" srcOrd="8" destOrd="0" parTransId="{8F81577A-0352-44E6-A90F-1BFCDD65134B}" sibTransId="{2592C099-625A-4EF0-A117-1B77E2EFB26C}"/>
    <dgm:cxn modelId="{44C47627-81FC-4CB6-B55A-BE48F6001332}" srcId="{167C0C41-1150-4435-A291-A1A98E466B8F}" destId="{A9B3912E-2448-426A-A632-D147338D7D8B}" srcOrd="3" destOrd="0" parTransId="{02D1675B-8744-4750-A019-E9A890AC1B2B}" sibTransId="{4F4B8519-A445-42A9-A414-1A7AB4654AEC}"/>
    <dgm:cxn modelId="{258F5132-F4BE-47B1-8FDC-5EBEE00CFCA3}" type="presOf" srcId="{0E058DD9-72FD-4E8A-8BFB-891A1626A509}" destId="{944B65EF-63EB-4D88-AF50-2D1BDF8AE2DC}" srcOrd="0" destOrd="0" presId="urn:microsoft.com/office/officeart/2005/8/layout/default"/>
    <dgm:cxn modelId="{EB441634-324F-4AB0-A51F-007C551CE134}" srcId="{167C0C41-1150-4435-A291-A1A98E466B8F}" destId="{0E058DD9-72FD-4E8A-8BFB-891A1626A509}" srcOrd="2" destOrd="0" parTransId="{666A9E56-8691-4AAE-AAEA-A418D89838D6}" sibTransId="{F53DFBFA-1100-414A-8F9B-1A01734E91C3}"/>
    <dgm:cxn modelId="{0C71E75C-D520-4F0C-A254-8E09F4EC8F59}" srcId="{167C0C41-1150-4435-A291-A1A98E466B8F}" destId="{B2676562-ED3D-4F55-9E3A-53C3D1C1503D}" srcOrd="9" destOrd="0" parTransId="{3F13504F-E9A4-4384-996A-82CA6BC68629}" sibTransId="{02AD2ADF-58D4-4128-AFFA-AC39AA915E03}"/>
    <dgm:cxn modelId="{BD514761-EB50-46F3-8E32-57E97BB3895F}" srcId="{167C0C41-1150-4435-A291-A1A98E466B8F}" destId="{758572A1-E03A-43EF-BB81-5B060CC12EC1}" srcOrd="6" destOrd="0" parTransId="{45D9D2C9-F007-4E53-859D-D2E537DD02DC}" sibTransId="{6DAC8C3F-9A42-4E94-A12A-DCF458FC71BB}"/>
    <dgm:cxn modelId="{7E32C462-77BC-40BB-BA7B-2B6837DF8566}" type="presOf" srcId="{E3D6B8E8-949F-44BD-A80E-76D6BA89374C}" destId="{F8570391-936C-4C68-A47B-83F2926A5196}" srcOrd="0" destOrd="0" presId="urn:microsoft.com/office/officeart/2005/8/layout/default"/>
    <dgm:cxn modelId="{1AFF2366-1A51-4A2A-9B6E-E0E999DEEF58}" type="presOf" srcId="{758572A1-E03A-43EF-BB81-5B060CC12EC1}" destId="{00420D6A-2947-4A1B-B7B4-BC2D162E192E}" srcOrd="0" destOrd="0" presId="urn:microsoft.com/office/officeart/2005/8/layout/default"/>
    <dgm:cxn modelId="{CD001D4C-8EF2-41D7-9587-1347B76890C3}" type="presOf" srcId="{1C77D79C-53A4-48BC-B971-D61F09DACAF2}" destId="{DBB85290-D959-48F5-A993-F369C269A900}" srcOrd="0" destOrd="0" presId="urn:microsoft.com/office/officeart/2005/8/layout/default"/>
    <dgm:cxn modelId="{5EF6846F-B8B1-4DAD-8C06-A87998E6AC7E}" srcId="{167C0C41-1150-4435-A291-A1A98E466B8F}" destId="{651F83B5-C4E6-4037-8C90-0039E065CF17}" srcOrd="7" destOrd="0" parTransId="{746450EE-7D9C-4001-B460-93C18F1914BE}" sibTransId="{F4C496D7-6579-4091-AF87-DB7734144A85}"/>
    <dgm:cxn modelId="{10F7BA72-DBBB-447F-AD04-691443F3CCAD}" srcId="{167C0C41-1150-4435-A291-A1A98E466B8F}" destId="{75956FF2-CDE2-4502-A81B-5872D44887B1}" srcOrd="0" destOrd="0" parTransId="{0CBA6D70-D178-47E2-A92A-8F7E9A1EE860}" sibTransId="{84CBAA96-E1EA-4207-A052-E6FB1D1BBDE8}"/>
    <dgm:cxn modelId="{00108E75-5F9D-4E14-94B8-259641352403}" type="presOf" srcId="{A9B3912E-2448-426A-A632-D147338D7D8B}" destId="{6056E78F-059F-4BB4-9A03-4BDB7FC182AA}" srcOrd="0" destOrd="0" presId="urn:microsoft.com/office/officeart/2005/8/layout/default"/>
    <dgm:cxn modelId="{ACB69A7B-9E0A-434B-93EA-A26623A6AD4C}" type="presOf" srcId="{05EB7965-683F-4465-A312-B53211ED8590}" destId="{ABC73D9B-BAE0-44F7-A5FB-81A33A4B470B}" srcOrd="0" destOrd="0" presId="urn:microsoft.com/office/officeart/2005/8/layout/default"/>
    <dgm:cxn modelId="{ADC1BB8C-316E-400E-B2FA-3ECDB147DC0F}" type="presOf" srcId="{B2676562-ED3D-4F55-9E3A-53C3D1C1503D}" destId="{D4CA2589-9ED1-4D91-8B8C-610075B01D19}" srcOrd="0" destOrd="0" presId="urn:microsoft.com/office/officeart/2005/8/layout/default"/>
    <dgm:cxn modelId="{D41C77A5-6634-4F22-BDF3-4AEE1CD93F91}" type="presOf" srcId="{88C156E4-C95E-4043-B6DD-5B50885C41AC}" destId="{662DC90D-5932-4149-8CD5-59275B6804BF}" srcOrd="0" destOrd="0" presId="urn:microsoft.com/office/officeart/2005/8/layout/default"/>
    <dgm:cxn modelId="{112290B0-274D-4B94-A290-934B811C132F}" type="presOf" srcId="{AA49BCF1-A2B4-4BF8-8565-1C76C382C56D}" destId="{908E4286-24FE-4E1E-B3B1-86DEEC2A5D41}" srcOrd="0" destOrd="0" presId="urn:microsoft.com/office/officeart/2005/8/layout/default"/>
    <dgm:cxn modelId="{10B1ACB0-2B10-46A1-B126-C8996C202FBC}" type="presOf" srcId="{6478D896-C380-4F28-88C5-18A46D5533EB}" destId="{568C3F8A-E4BA-4588-8A99-F1B624A88787}" srcOrd="0" destOrd="0" presId="urn:microsoft.com/office/officeart/2005/8/layout/default"/>
    <dgm:cxn modelId="{0692B4BE-8A5F-4E21-A0B6-57CFA58757D8}" srcId="{167C0C41-1150-4435-A291-A1A98E466B8F}" destId="{88C156E4-C95E-4043-B6DD-5B50885C41AC}" srcOrd="5" destOrd="0" parTransId="{D68861F5-B152-4C3A-BADA-B1D034661738}" sibTransId="{A4ED8E1B-AE18-43F2-B707-3E54408511E1}"/>
    <dgm:cxn modelId="{08CE8BC0-2C41-4E78-A823-3281EBA98254}" srcId="{167C0C41-1150-4435-A291-A1A98E466B8F}" destId="{96969273-B4AA-47B6-8995-500CCE4533E7}" srcOrd="12" destOrd="0" parTransId="{181BC2A3-BE60-43F8-B40A-DC978B84D9CC}" sibTransId="{7E01C606-1C4E-4B56-B9AA-870C42065F07}"/>
    <dgm:cxn modelId="{239DD4C4-F793-45D1-BA39-78A62F75BB01}" type="presOf" srcId="{96969273-B4AA-47B6-8995-500CCE4533E7}" destId="{2ADEAD82-3F10-49A3-96C3-44EC265E3D17}" srcOrd="0" destOrd="0" presId="urn:microsoft.com/office/officeart/2005/8/layout/default"/>
    <dgm:cxn modelId="{607F48D8-497F-4CD9-A20A-E89D6DDC3C76}" srcId="{167C0C41-1150-4435-A291-A1A98E466B8F}" destId="{05EB7965-683F-4465-A312-B53211ED8590}" srcOrd="11" destOrd="0" parTransId="{84DC799A-F73F-43A3-9A5E-88EC925375F0}" sibTransId="{51F7A83D-F991-4F6D-9367-4872E530A662}"/>
    <dgm:cxn modelId="{0CC9FDE2-A5F1-4897-BE8A-8ED13582E34E}" type="presOf" srcId="{75956FF2-CDE2-4502-A81B-5872D44887B1}" destId="{EE0B5B76-A0FF-494A-A08D-6470A104E529}" srcOrd="0" destOrd="0" presId="urn:microsoft.com/office/officeart/2005/8/layout/default"/>
    <dgm:cxn modelId="{1EC8DDF1-BA8D-40AF-AF26-5739F9157116}" srcId="{167C0C41-1150-4435-A291-A1A98E466B8F}" destId="{6478D896-C380-4F28-88C5-18A46D5533EB}" srcOrd="4" destOrd="0" parTransId="{63ACE024-A1D6-4537-A3E4-94F569F22E17}" sibTransId="{4F455856-D205-4F85-B567-D3D50F9C541D}"/>
    <dgm:cxn modelId="{49F475F7-ABDE-4A3A-AC6D-F2388262AC3E}" type="presOf" srcId="{167C0C41-1150-4435-A291-A1A98E466B8F}" destId="{F6048E19-3320-4949-A324-CCB3A8B5A6BB}" srcOrd="0" destOrd="0" presId="urn:microsoft.com/office/officeart/2005/8/layout/default"/>
    <dgm:cxn modelId="{F0A371FF-1CEC-4E27-8CBB-305AD0873E2D}" type="presOf" srcId="{9C15166D-DB80-4C00-8921-6473FB73238A}" destId="{F6999303-0122-4116-BC34-5A173C1FA500}" srcOrd="0" destOrd="0" presId="urn:microsoft.com/office/officeart/2005/8/layout/default"/>
    <dgm:cxn modelId="{262A16E2-E5EA-47A3-BDD4-D98A2F96E2C9}" type="presParOf" srcId="{F6048E19-3320-4949-A324-CCB3A8B5A6BB}" destId="{EE0B5B76-A0FF-494A-A08D-6470A104E529}" srcOrd="0" destOrd="0" presId="urn:microsoft.com/office/officeart/2005/8/layout/default"/>
    <dgm:cxn modelId="{FCE4B0F1-E032-4A22-B5CF-83C25392CC3A}" type="presParOf" srcId="{F6048E19-3320-4949-A324-CCB3A8B5A6BB}" destId="{623747BC-3393-4BB2-B545-C1105E0B6022}" srcOrd="1" destOrd="0" presId="urn:microsoft.com/office/officeart/2005/8/layout/default"/>
    <dgm:cxn modelId="{3123F0FE-E490-4AFA-832A-159FB9C5C87F}" type="presParOf" srcId="{F6048E19-3320-4949-A324-CCB3A8B5A6BB}" destId="{F6999303-0122-4116-BC34-5A173C1FA500}" srcOrd="2" destOrd="0" presId="urn:microsoft.com/office/officeart/2005/8/layout/default"/>
    <dgm:cxn modelId="{049FB88A-C4AF-462B-A343-E5AB854947E5}" type="presParOf" srcId="{F6048E19-3320-4949-A324-CCB3A8B5A6BB}" destId="{A7D8CB74-74EC-44C4-BFCB-DA424CBA7241}" srcOrd="3" destOrd="0" presId="urn:microsoft.com/office/officeart/2005/8/layout/default"/>
    <dgm:cxn modelId="{333616B4-0D3C-4D03-BBF7-3D73B778460A}" type="presParOf" srcId="{F6048E19-3320-4949-A324-CCB3A8B5A6BB}" destId="{944B65EF-63EB-4D88-AF50-2D1BDF8AE2DC}" srcOrd="4" destOrd="0" presId="urn:microsoft.com/office/officeart/2005/8/layout/default"/>
    <dgm:cxn modelId="{361E1E84-3E49-49D9-A1AC-5B1D700A95D7}" type="presParOf" srcId="{F6048E19-3320-4949-A324-CCB3A8B5A6BB}" destId="{E9DAF236-40B7-4960-B539-5CAEB1B8FD0B}" srcOrd="5" destOrd="0" presId="urn:microsoft.com/office/officeart/2005/8/layout/default"/>
    <dgm:cxn modelId="{8B0B2033-9B3F-457C-AA22-C356ABF9A39E}" type="presParOf" srcId="{F6048E19-3320-4949-A324-CCB3A8B5A6BB}" destId="{6056E78F-059F-4BB4-9A03-4BDB7FC182AA}" srcOrd="6" destOrd="0" presId="urn:microsoft.com/office/officeart/2005/8/layout/default"/>
    <dgm:cxn modelId="{D711485C-E694-4B27-919E-8D5F1BE70E87}" type="presParOf" srcId="{F6048E19-3320-4949-A324-CCB3A8B5A6BB}" destId="{44A75AAF-6589-4621-A3B7-F7A07B6E5D04}" srcOrd="7" destOrd="0" presId="urn:microsoft.com/office/officeart/2005/8/layout/default"/>
    <dgm:cxn modelId="{A4A22F76-B574-44A3-AAD5-9970A3777C4A}" type="presParOf" srcId="{F6048E19-3320-4949-A324-CCB3A8B5A6BB}" destId="{568C3F8A-E4BA-4588-8A99-F1B624A88787}" srcOrd="8" destOrd="0" presId="urn:microsoft.com/office/officeart/2005/8/layout/default"/>
    <dgm:cxn modelId="{CBBEE2D8-7397-444C-AFB5-4DA5B4D2DD08}" type="presParOf" srcId="{F6048E19-3320-4949-A324-CCB3A8B5A6BB}" destId="{F63E5D4F-7E6C-4225-8B02-8E2FF03675FE}" srcOrd="9" destOrd="0" presId="urn:microsoft.com/office/officeart/2005/8/layout/default"/>
    <dgm:cxn modelId="{0241588A-2C4C-44BB-B33C-9C0242A07BAA}" type="presParOf" srcId="{F6048E19-3320-4949-A324-CCB3A8B5A6BB}" destId="{662DC90D-5932-4149-8CD5-59275B6804BF}" srcOrd="10" destOrd="0" presId="urn:microsoft.com/office/officeart/2005/8/layout/default"/>
    <dgm:cxn modelId="{F42B69CF-FE11-4E1B-B018-CDB77E6E7E9B}" type="presParOf" srcId="{F6048E19-3320-4949-A324-CCB3A8B5A6BB}" destId="{7CF3B6BA-B06F-445D-9E8A-67C6E17E5FA4}" srcOrd="11" destOrd="0" presId="urn:microsoft.com/office/officeart/2005/8/layout/default"/>
    <dgm:cxn modelId="{D0C321EC-B765-4FC6-B6EF-26867A014BCA}" type="presParOf" srcId="{F6048E19-3320-4949-A324-CCB3A8B5A6BB}" destId="{00420D6A-2947-4A1B-B7B4-BC2D162E192E}" srcOrd="12" destOrd="0" presId="urn:microsoft.com/office/officeart/2005/8/layout/default"/>
    <dgm:cxn modelId="{033825ED-EAC8-4A78-BD13-C29E697838B5}" type="presParOf" srcId="{F6048E19-3320-4949-A324-CCB3A8B5A6BB}" destId="{5656FBB5-9157-4F95-9D59-45B2AFAC3A4B}" srcOrd="13" destOrd="0" presId="urn:microsoft.com/office/officeart/2005/8/layout/default"/>
    <dgm:cxn modelId="{237D6DC9-BBD8-49AF-A017-BBD853119363}" type="presParOf" srcId="{F6048E19-3320-4949-A324-CCB3A8B5A6BB}" destId="{80E1CC1C-B049-4605-9613-4481AE6C0F03}" srcOrd="14" destOrd="0" presId="urn:microsoft.com/office/officeart/2005/8/layout/default"/>
    <dgm:cxn modelId="{F311A0F8-1894-4698-9B82-C50643D91D8D}" type="presParOf" srcId="{F6048E19-3320-4949-A324-CCB3A8B5A6BB}" destId="{016C4659-FAF0-4D72-B45B-4DD966C52EF8}" srcOrd="15" destOrd="0" presId="urn:microsoft.com/office/officeart/2005/8/layout/default"/>
    <dgm:cxn modelId="{89F49D68-D984-449C-829F-5F2886AD6F5B}" type="presParOf" srcId="{F6048E19-3320-4949-A324-CCB3A8B5A6BB}" destId="{DBB85290-D959-48F5-A993-F369C269A900}" srcOrd="16" destOrd="0" presId="urn:microsoft.com/office/officeart/2005/8/layout/default"/>
    <dgm:cxn modelId="{09A6C9B0-58D6-4DB9-AED7-BC029B3A04E3}" type="presParOf" srcId="{F6048E19-3320-4949-A324-CCB3A8B5A6BB}" destId="{DEFC995B-7952-4019-BAC2-92EA15B11733}" srcOrd="17" destOrd="0" presId="urn:microsoft.com/office/officeart/2005/8/layout/default"/>
    <dgm:cxn modelId="{02353166-2B15-4568-A761-18F386201042}" type="presParOf" srcId="{F6048E19-3320-4949-A324-CCB3A8B5A6BB}" destId="{D4CA2589-9ED1-4D91-8B8C-610075B01D19}" srcOrd="18" destOrd="0" presId="urn:microsoft.com/office/officeart/2005/8/layout/default"/>
    <dgm:cxn modelId="{8ED71860-64EB-47F5-918E-001A87279B66}" type="presParOf" srcId="{F6048E19-3320-4949-A324-CCB3A8B5A6BB}" destId="{49FD5CC8-DF52-477B-A6A1-DB48E9E2638E}" srcOrd="19" destOrd="0" presId="urn:microsoft.com/office/officeart/2005/8/layout/default"/>
    <dgm:cxn modelId="{C11EA07D-8949-46BD-9299-B97549DE34BE}" type="presParOf" srcId="{F6048E19-3320-4949-A324-CCB3A8B5A6BB}" destId="{F8570391-936C-4C68-A47B-83F2926A5196}" srcOrd="20" destOrd="0" presId="urn:microsoft.com/office/officeart/2005/8/layout/default"/>
    <dgm:cxn modelId="{5BE66A40-A667-4089-986F-248ECCF60458}" type="presParOf" srcId="{F6048E19-3320-4949-A324-CCB3A8B5A6BB}" destId="{5EB4AEB2-085E-476B-8177-BE4F20E63617}" srcOrd="21" destOrd="0" presId="urn:microsoft.com/office/officeart/2005/8/layout/default"/>
    <dgm:cxn modelId="{6D5BCA57-7F3B-4E2C-8B64-24EAB979DE61}" type="presParOf" srcId="{F6048E19-3320-4949-A324-CCB3A8B5A6BB}" destId="{ABC73D9B-BAE0-44F7-A5FB-81A33A4B470B}" srcOrd="22" destOrd="0" presId="urn:microsoft.com/office/officeart/2005/8/layout/default"/>
    <dgm:cxn modelId="{E3F2EC2C-A414-4A0E-84CC-83D10D711FF0}" type="presParOf" srcId="{F6048E19-3320-4949-A324-CCB3A8B5A6BB}" destId="{583AC489-71FB-40CF-A443-2C70254F7CB5}" srcOrd="23" destOrd="0" presId="urn:microsoft.com/office/officeart/2005/8/layout/default"/>
    <dgm:cxn modelId="{DF9E9FA7-9537-4CA2-90BE-15BCD9F42BC1}" type="presParOf" srcId="{F6048E19-3320-4949-A324-CCB3A8B5A6BB}" destId="{2ADEAD82-3F10-49A3-96C3-44EC265E3D17}" srcOrd="24" destOrd="0" presId="urn:microsoft.com/office/officeart/2005/8/layout/default"/>
    <dgm:cxn modelId="{0D04C7A2-A281-4E38-AA98-74B84B34E9C7}" type="presParOf" srcId="{F6048E19-3320-4949-A324-CCB3A8B5A6BB}" destId="{EB656621-0A62-44F4-95AE-918A1C96F5EB}" srcOrd="25" destOrd="0" presId="urn:microsoft.com/office/officeart/2005/8/layout/default"/>
    <dgm:cxn modelId="{E310E8AE-C17B-4351-8AC1-5A9A82D3FA5C}" type="presParOf" srcId="{F6048E19-3320-4949-A324-CCB3A8B5A6BB}" destId="{908E4286-24FE-4E1E-B3B1-86DEEC2A5D41}" srcOrd="2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38CC9-FB0B-43A7-A849-F9696BE1510A}">
      <dsp:nvSpPr>
        <dsp:cNvPr id="0" name=""/>
        <dsp:cNvSpPr/>
      </dsp:nvSpPr>
      <dsp:spPr>
        <a:xfrm>
          <a:off x="1441254" y="50279"/>
          <a:ext cx="838511" cy="83851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4A6E87-D610-4ACD-AF84-1F9A01FDC444}">
      <dsp:nvSpPr>
        <dsp:cNvPr id="0" name=""/>
        <dsp:cNvSpPr/>
      </dsp:nvSpPr>
      <dsp:spPr>
        <a:xfrm>
          <a:off x="1619954" y="228978"/>
          <a:ext cx="481113" cy="4811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B50A8F-F0FB-4360-98BB-E78A675480E0}">
      <dsp:nvSpPr>
        <dsp:cNvPr id="0" name=""/>
        <dsp:cNvSpPr/>
      </dsp:nvSpPr>
      <dsp:spPr>
        <a:xfrm>
          <a:off x="244368" y="1149966"/>
          <a:ext cx="3232283" cy="60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cap="none" dirty="0">
              <a:latin typeface="Arial Narrow" panose="020B0606020202030204" pitchFamily="34" charset="0"/>
            </a:rPr>
            <a:t>Requirement for graduation (PhD) </a:t>
          </a:r>
        </a:p>
      </dsp:txBody>
      <dsp:txXfrm>
        <a:off x="244368" y="1149966"/>
        <a:ext cx="3232283" cy="603019"/>
      </dsp:txXfrm>
    </dsp:sp>
    <dsp:sp modelId="{59AE0F71-5D56-4A47-B660-7AA89623808C}">
      <dsp:nvSpPr>
        <dsp:cNvPr id="0" name=""/>
        <dsp:cNvSpPr/>
      </dsp:nvSpPr>
      <dsp:spPr>
        <a:xfrm>
          <a:off x="5854318" y="135488"/>
          <a:ext cx="838511" cy="83851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8901BB-F2B0-4D7A-B7DE-4788BDFAADAB}">
      <dsp:nvSpPr>
        <dsp:cNvPr id="0" name=""/>
        <dsp:cNvSpPr/>
      </dsp:nvSpPr>
      <dsp:spPr>
        <a:xfrm>
          <a:off x="6000852" y="314183"/>
          <a:ext cx="481113" cy="4811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8A1266-AF16-49D5-8FD0-D0AB7477BBFD}">
      <dsp:nvSpPr>
        <dsp:cNvPr id="0" name=""/>
        <dsp:cNvSpPr/>
      </dsp:nvSpPr>
      <dsp:spPr>
        <a:xfrm>
          <a:off x="4943773" y="1140686"/>
          <a:ext cx="2503012" cy="60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cap="none" dirty="0">
              <a:latin typeface="Arial Narrow" panose="020B0606020202030204" pitchFamily="34" charset="0"/>
            </a:rPr>
            <a:t>Requirement for promotion (faculty members) </a:t>
          </a:r>
        </a:p>
      </dsp:txBody>
      <dsp:txXfrm>
        <a:off x="4943773" y="1140686"/>
        <a:ext cx="2503012" cy="603019"/>
      </dsp:txXfrm>
    </dsp:sp>
    <dsp:sp modelId="{853A3862-FCAE-4038-85CE-0D5200BAAA1B}">
      <dsp:nvSpPr>
        <dsp:cNvPr id="0" name=""/>
        <dsp:cNvSpPr/>
      </dsp:nvSpPr>
      <dsp:spPr>
        <a:xfrm>
          <a:off x="10134185" y="4999"/>
          <a:ext cx="838511" cy="83851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216374-EC8C-4926-8064-F964A3A9577D}">
      <dsp:nvSpPr>
        <dsp:cNvPr id="0" name=""/>
        <dsp:cNvSpPr/>
      </dsp:nvSpPr>
      <dsp:spPr>
        <a:xfrm>
          <a:off x="10325929" y="128695"/>
          <a:ext cx="481113" cy="4811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D1508-4CC4-444E-92AC-BCAECF6301AB}">
      <dsp:nvSpPr>
        <dsp:cNvPr id="0" name=""/>
        <dsp:cNvSpPr/>
      </dsp:nvSpPr>
      <dsp:spPr>
        <a:xfrm>
          <a:off x="9070488" y="1094301"/>
          <a:ext cx="2548347" cy="60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cap="none" dirty="0">
              <a:latin typeface="Arial Narrow" panose="020B0606020202030204" pitchFamily="34" charset="0"/>
            </a:rPr>
            <a:t>To be recognized in the field/subfield of research </a:t>
          </a:r>
        </a:p>
      </dsp:txBody>
      <dsp:txXfrm>
        <a:off x="9070488" y="1094301"/>
        <a:ext cx="2548347" cy="603019"/>
      </dsp:txXfrm>
    </dsp:sp>
    <dsp:sp modelId="{A5A92378-FA13-4592-B031-DA5E69688DDF}">
      <dsp:nvSpPr>
        <dsp:cNvPr id="0" name=""/>
        <dsp:cNvSpPr/>
      </dsp:nvSpPr>
      <dsp:spPr>
        <a:xfrm>
          <a:off x="2961914" y="2410505"/>
          <a:ext cx="838511" cy="83851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477B6-B79B-4322-8D18-8135749255A4}">
      <dsp:nvSpPr>
        <dsp:cNvPr id="0" name=""/>
        <dsp:cNvSpPr/>
      </dsp:nvSpPr>
      <dsp:spPr>
        <a:xfrm>
          <a:off x="3192368" y="2590085"/>
          <a:ext cx="481113" cy="4811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D3A97-1B2B-4ADC-BE21-03A1E6061B83}">
      <dsp:nvSpPr>
        <dsp:cNvPr id="0" name=""/>
        <dsp:cNvSpPr/>
      </dsp:nvSpPr>
      <dsp:spPr>
        <a:xfrm>
          <a:off x="2324139" y="3217882"/>
          <a:ext cx="2198838" cy="60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cap="none" dirty="0">
              <a:latin typeface="Arial Narrow" panose="020B0606020202030204" pitchFamily="34" charset="0"/>
            </a:rPr>
            <a:t>To disseminate knowledge </a:t>
          </a:r>
        </a:p>
      </dsp:txBody>
      <dsp:txXfrm>
        <a:off x="2324139" y="3217882"/>
        <a:ext cx="2198838" cy="603019"/>
      </dsp:txXfrm>
    </dsp:sp>
    <dsp:sp modelId="{063266F5-F86C-44D3-A750-BD58ACD47907}">
      <dsp:nvSpPr>
        <dsp:cNvPr id="0" name=""/>
        <dsp:cNvSpPr/>
      </dsp:nvSpPr>
      <dsp:spPr>
        <a:xfrm>
          <a:off x="9889790" y="2210298"/>
          <a:ext cx="838511" cy="83851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B675A-104A-4379-948E-AD2BFC44F8E8}">
      <dsp:nvSpPr>
        <dsp:cNvPr id="0" name=""/>
        <dsp:cNvSpPr/>
      </dsp:nvSpPr>
      <dsp:spPr>
        <a:xfrm>
          <a:off x="10084605" y="2387229"/>
          <a:ext cx="481113" cy="4811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5B9387-C4AA-4F06-8E1B-FCA468E78A04}">
      <dsp:nvSpPr>
        <dsp:cNvPr id="0" name=""/>
        <dsp:cNvSpPr/>
      </dsp:nvSpPr>
      <dsp:spPr>
        <a:xfrm>
          <a:off x="8859283" y="3246604"/>
          <a:ext cx="2833606" cy="60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cap="none" dirty="0">
              <a:latin typeface="Arial Narrow" panose="020B0606020202030204" pitchFamily="34" charset="0"/>
            </a:rPr>
            <a:t>To get higher accreditation level (college and university) </a:t>
          </a:r>
        </a:p>
      </dsp:txBody>
      <dsp:txXfrm>
        <a:off x="8859283" y="3246604"/>
        <a:ext cx="2833606" cy="603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7FD70-3228-4B2C-B13F-2917CCC053CA}">
      <dsp:nvSpPr>
        <dsp:cNvPr id="0" name=""/>
        <dsp:cNvSpPr/>
      </dsp:nvSpPr>
      <dsp:spPr>
        <a:xfrm>
          <a:off x="134825" y="250218"/>
          <a:ext cx="1295909" cy="12959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D5D6A9-F141-4441-AF23-9EE60D072251}">
      <dsp:nvSpPr>
        <dsp:cNvPr id="0" name=""/>
        <dsp:cNvSpPr/>
      </dsp:nvSpPr>
      <dsp:spPr>
        <a:xfrm>
          <a:off x="406966" y="522360"/>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0BD847-D5F8-429E-BDA0-B68405900B41}">
      <dsp:nvSpPr>
        <dsp:cNvPr id="0" name=""/>
        <dsp:cNvSpPr/>
      </dsp:nvSpPr>
      <dsp:spPr>
        <a:xfrm>
          <a:off x="1708430" y="25021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Narrow" panose="020B0606020202030204" pitchFamily="34" charset="0"/>
            </a:rPr>
            <a:t>I need to publish another article</a:t>
          </a:r>
        </a:p>
      </dsp:txBody>
      <dsp:txXfrm>
        <a:off x="1708430" y="250218"/>
        <a:ext cx="3054644" cy="1295909"/>
      </dsp:txXfrm>
    </dsp:sp>
    <dsp:sp modelId="{4D8EDC30-DA7D-4A01-95CB-8667C5D0A511}">
      <dsp:nvSpPr>
        <dsp:cNvPr id="0" name=""/>
        <dsp:cNvSpPr/>
      </dsp:nvSpPr>
      <dsp:spPr>
        <a:xfrm>
          <a:off x="5295324" y="250218"/>
          <a:ext cx="1295909" cy="129590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F0A8C6-78A2-4947-A6B0-A6A7C2CF3ED1}">
      <dsp:nvSpPr>
        <dsp:cNvPr id="0" name=""/>
        <dsp:cNvSpPr/>
      </dsp:nvSpPr>
      <dsp:spPr>
        <a:xfrm>
          <a:off x="5567465" y="522360"/>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2F92B4-5110-4E4E-BCB8-1F308AA162F7}">
      <dsp:nvSpPr>
        <dsp:cNvPr id="0" name=""/>
        <dsp:cNvSpPr/>
      </dsp:nvSpPr>
      <dsp:spPr>
        <a:xfrm>
          <a:off x="6868929" y="25021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Narrow" panose="020B0606020202030204" pitchFamily="34" charset="0"/>
            </a:rPr>
            <a:t>Researchers will cite my work, its good because it is published, is it right?</a:t>
          </a:r>
        </a:p>
      </dsp:txBody>
      <dsp:txXfrm>
        <a:off x="6868929" y="250218"/>
        <a:ext cx="3054644" cy="1295909"/>
      </dsp:txXfrm>
    </dsp:sp>
    <dsp:sp modelId="{652515E9-1130-48FD-AFB4-E9D5F7B1B775}">
      <dsp:nvSpPr>
        <dsp:cNvPr id="0" name=""/>
        <dsp:cNvSpPr/>
      </dsp:nvSpPr>
      <dsp:spPr>
        <a:xfrm>
          <a:off x="134825" y="2179483"/>
          <a:ext cx="1295909" cy="129590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0077B3-0224-452A-A116-6B0606F90344}">
      <dsp:nvSpPr>
        <dsp:cNvPr id="0" name=""/>
        <dsp:cNvSpPr/>
      </dsp:nvSpPr>
      <dsp:spPr>
        <a:xfrm>
          <a:off x="406966" y="2451624"/>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A9DB30-3E70-47BD-B1DF-8F437D574EE6}">
      <dsp:nvSpPr>
        <dsp:cNvPr id="0" name=""/>
        <dsp:cNvSpPr/>
      </dsp:nvSpPr>
      <dsp:spPr>
        <a:xfrm>
          <a:off x="1708430" y="217948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Narrow" panose="020B0606020202030204" pitchFamily="34" charset="0"/>
            </a:rPr>
            <a:t>The journal and the publisher will see that my article is seen by many people and will be cited.</a:t>
          </a:r>
        </a:p>
      </dsp:txBody>
      <dsp:txXfrm>
        <a:off x="1708430" y="2179483"/>
        <a:ext cx="3054644" cy="1295909"/>
      </dsp:txXfrm>
    </dsp:sp>
    <dsp:sp modelId="{4730EF35-243E-4B98-94B0-064F3E6D21D0}">
      <dsp:nvSpPr>
        <dsp:cNvPr id="0" name=""/>
        <dsp:cNvSpPr/>
      </dsp:nvSpPr>
      <dsp:spPr>
        <a:xfrm>
          <a:off x="5295324" y="2179483"/>
          <a:ext cx="1295909" cy="129590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3E3C6-A8B4-4602-8A91-E89C866EEF21}">
      <dsp:nvSpPr>
        <dsp:cNvPr id="0" name=""/>
        <dsp:cNvSpPr/>
      </dsp:nvSpPr>
      <dsp:spPr>
        <a:xfrm>
          <a:off x="5567465" y="2451624"/>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89EAB3-487A-40FD-B8A8-F2B534AF2985}">
      <dsp:nvSpPr>
        <dsp:cNvPr id="0" name=""/>
        <dsp:cNvSpPr/>
      </dsp:nvSpPr>
      <dsp:spPr>
        <a:xfrm>
          <a:off x="6868929" y="217948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Arial Narrow" panose="020B0606020202030204" pitchFamily="34" charset="0"/>
            </a:rPr>
            <a:t>I chose good journal; therefore, my article should be distributed.</a:t>
          </a:r>
        </a:p>
      </dsp:txBody>
      <dsp:txXfrm>
        <a:off x="6868929" y="2179483"/>
        <a:ext cx="3054644" cy="1295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FB13C-98D8-4B7A-BBA9-752E24808116}">
      <dsp:nvSpPr>
        <dsp:cNvPr id="0" name=""/>
        <dsp:cNvSpPr/>
      </dsp:nvSpPr>
      <dsp:spPr>
        <a:xfrm>
          <a:off x="0" y="469"/>
          <a:ext cx="10058399" cy="10996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54BA5-57AE-4D02-BBE3-24EEC3E856B3}">
      <dsp:nvSpPr>
        <dsp:cNvPr id="0" name=""/>
        <dsp:cNvSpPr/>
      </dsp:nvSpPr>
      <dsp:spPr>
        <a:xfrm>
          <a:off x="332636" y="247885"/>
          <a:ext cx="604793" cy="6047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47955-CC21-49DE-AC22-C0AF341261CC}">
      <dsp:nvSpPr>
        <dsp:cNvPr id="0" name=""/>
        <dsp:cNvSpPr/>
      </dsp:nvSpPr>
      <dsp:spPr>
        <a:xfrm>
          <a:off x="1270065" y="469"/>
          <a:ext cx="8788334" cy="109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77" tIns="116377" rIns="116377" bIns="116377" numCol="1" spcCol="1270" anchor="ctr" anchorCtr="0">
          <a:noAutofit/>
        </a:bodyPr>
        <a:lstStyle/>
        <a:p>
          <a:pPr marL="0" lvl="0" indent="0" algn="l" defTabSz="1111250">
            <a:lnSpc>
              <a:spcPct val="100000"/>
            </a:lnSpc>
            <a:spcBef>
              <a:spcPct val="0"/>
            </a:spcBef>
            <a:spcAft>
              <a:spcPct val="35000"/>
            </a:spcAft>
            <a:buNone/>
          </a:pPr>
          <a:r>
            <a:rPr lang="en-US" sz="2500" kern="1200"/>
            <a:t>Selecting appropriate journals </a:t>
          </a:r>
        </a:p>
      </dsp:txBody>
      <dsp:txXfrm>
        <a:off x="1270065" y="469"/>
        <a:ext cx="8788334" cy="1099624"/>
      </dsp:txXfrm>
    </dsp:sp>
    <dsp:sp modelId="{490BBDA6-FF74-4AB0-BE3D-81A4B0FE9749}">
      <dsp:nvSpPr>
        <dsp:cNvPr id="0" name=""/>
        <dsp:cNvSpPr/>
      </dsp:nvSpPr>
      <dsp:spPr>
        <a:xfrm>
          <a:off x="0" y="1374999"/>
          <a:ext cx="10058399" cy="10996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2A342D-F768-443C-AC45-5B327329256E}">
      <dsp:nvSpPr>
        <dsp:cNvPr id="0" name=""/>
        <dsp:cNvSpPr/>
      </dsp:nvSpPr>
      <dsp:spPr>
        <a:xfrm>
          <a:off x="332636" y="1622415"/>
          <a:ext cx="604793" cy="6047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9965F-7929-4461-A308-05C23098C232}">
      <dsp:nvSpPr>
        <dsp:cNvPr id="0" name=""/>
        <dsp:cNvSpPr/>
      </dsp:nvSpPr>
      <dsp:spPr>
        <a:xfrm>
          <a:off x="1270065" y="1374999"/>
          <a:ext cx="8788334" cy="109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77" tIns="116377" rIns="116377" bIns="116377" numCol="1" spcCol="1270" anchor="ctr" anchorCtr="0">
          <a:noAutofit/>
        </a:bodyPr>
        <a:lstStyle/>
        <a:p>
          <a:pPr marL="0" lvl="0" indent="0" algn="l" defTabSz="1111250">
            <a:lnSpc>
              <a:spcPct val="100000"/>
            </a:lnSpc>
            <a:spcBef>
              <a:spcPct val="0"/>
            </a:spcBef>
            <a:spcAft>
              <a:spcPct val="35000"/>
            </a:spcAft>
            <a:buNone/>
          </a:pPr>
          <a:r>
            <a:rPr lang="en-US" sz="2500" kern="1200"/>
            <a:t>Steps of publication in international journals </a:t>
          </a:r>
        </a:p>
      </dsp:txBody>
      <dsp:txXfrm>
        <a:off x="1270065" y="1374999"/>
        <a:ext cx="8788334" cy="1099624"/>
      </dsp:txXfrm>
    </dsp:sp>
    <dsp:sp modelId="{5C48A669-D27D-49E2-AFF0-0049162A22AD}">
      <dsp:nvSpPr>
        <dsp:cNvPr id="0" name=""/>
        <dsp:cNvSpPr/>
      </dsp:nvSpPr>
      <dsp:spPr>
        <a:xfrm>
          <a:off x="0" y="2749530"/>
          <a:ext cx="10058399" cy="10996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05C67E-B721-422D-9427-3579084A71F9}">
      <dsp:nvSpPr>
        <dsp:cNvPr id="0" name=""/>
        <dsp:cNvSpPr/>
      </dsp:nvSpPr>
      <dsp:spPr>
        <a:xfrm>
          <a:off x="332636" y="2996945"/>
          <a:ext cx="604793" cy="6047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C503B-1C5D-42FC-A19A-BF0EFFE191E2}">
      <dsp:nvSpPr>
        <dsp:cNvPr id="0" name=""/>
        <dsp:cNvSpPr/>
      </dsp:nvSpPr>
      <dsp:spPr>
        <a:xfrm>
          <a:off x="1270065" y="2749530"/>
          <a:ext cx="8788334" cy="109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77" tIns="116377" rIns="116377" bIns="116377" numCol="1" spcCol="1270" anchor="ctr" anchorCtr="0">
          <a:noAutofit/>
        </a:bodyPr>
        <a:lstStyle/>
        <a:p>
          <a:pPr marL="0" lvl="0" indent="0" algn="l" defTabSz="1111250">
            <a:lnSpc>
              <a:spcPct val="100000"/>
            </a:lnSpc>
            <a:spcBef>
              <a:spcPct val="0"/>
            </a:spcBef>
            <a:spcAft>
              <a:spcPct val="35000"/>
            </a:spcAft>
            <a:buNone/>
          </a:pPr>
          <a:r>
            <a:rPr lang="en-US" sz="2500" kern="1200"/>
            <a:t>Writing research manuscripts </a:t>
          </a:r>
        </a:p>
      </dsp:txBody>
      <dsp:txXfrm>
        <a:off x="1270065" y="2749530"/>
        <a:ext cx="8788334" cy="1099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67B4-53C4-47F0-A623-C331F80A5D4F}">
      <dsp:nvSpPr>
        <dsp:cNvPr id="0" name=""/>
        <dsp:cNvSpPr/>
      </dsp:nvSpPr>
      <dsp:spPr>
        <a:xfrm>
          <a:off x="7135791" y="2821145"/>
          <a:ext cx="1103452" cy="525143"/>
        </a:xfrm>
        <a:custGeom>
          <a:avLst/>
          <a:gdLst/>
          <a:ahLst/>
          <a:cxnLst/>
          <a:rect l="0" t="0" r="0" b="0"/>
          <a:pathLst>
            <a:path>
              <a:moveTo>
                <a:pt x="0" y="0"/>
              </a:moveTo>
              <a:lnTo>
                <a:pt x="0" y="357869"/>
              </a:lnTo>
              <a:lnTo>
                <a:pt x="1103452" y="357869"/>
              </a:lnTo>
              <a:lnTo>
                <a:pt x="1103452" y="5251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3A72A2-25E6-420D-A6D9-E30A819C2786}">
      <dsp:nvSpPr>
        <dsp:cNvPr id="0" name=""/>
        <dsp:cNvSpPr/>
      </dsp:nvSpPr>
      <dsp:spPr>
        <a:xfrm>
          <a:off x="6032338" y="2821145"/>
          <a:ext cx="1103452" cy="525143"/>
        </a:xfrm>
        <a:custGeom>
          <a:avLst/>
          <a:gdLst/>
          <a:ahLst/>
          <a:cxnLst/>
          <a:rect l="0" t="0" r="0" b="0"/>
          <a:pathLst>
            <a:path>
              <a:moveTo>
                <a:pt x="1103452" y="0"/>
              </a:moveTo>
              <a:lnTo>
                <a:pt x="1103452" y="357869"/>
              </a:lnTo>
              <a:lnTo>
                <a:pt x="0" y="357869"/>
              </a:lnTo>
              <a:lnTo>
                <a:pt x="0" y="5251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4E131-ADC3-41C2-8790-FDB75087EB7E}">
      <dsp:nvSpPr>
        <dsp:cNvPr id="0" name=""/>
        <dsp:cNvSpPr/>
      </dsp:nvSpPr>
      <dsp:spPr>
        <a:xfrm>
          <a:off x="4928886" y="1149414"/>
          <a:ext cx="2206905" cy="525143"/>
        </a:xfrm>
        <a:custGeom>
          <a:avLst/>
          <a:gdLst/>
          <a:ahLst/>
          <a:cxnLst/>
          <a:rect l="0" t="0" r="0" b="0"/>
          <a:pathLst>
            <a:path>
              <a:moveTo>
                <a:pt x="0" y="0"/>
              </a:moveTo>
              <a:lnTo>
                <a:pt x="0" y="357869"/>
              </a:lnTo>
              <a:lnTo>
                <a:pt x="2206905" y="357869"/>
              </a:lnTo>
              <a:lnTo>
                <a:pt x="2206905" y="52514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58609C-829D-411F-8FF6-45966867E0FA}">
      <dsp:nvSpPr>
        <dsp:cNvPr id="0" name=""/>
        <dsp:cNvSpPr/>
      </dsp:nvSpPr>
      <dsp:spPr>
        <a:xfrm>
          <a:off x="2721980" y="2821145"/>
          <a:ext cx="1103452" cy="525143"/>
        </a:xfrm>
        <a:custGeom>
          <a:avLst/>
          <a:gdLst/>
          <a:ahLst/>
          <a:cxnLst/>
          <a:rect l="0" t="0" r="0" b="0"/>
          <a:pathLst>
            <a:path>
              <a:moveTo>
                <a:pt x="0" y="0"/>
              </a:moveTo>
              <a:lnTo>
                <a:pt x="0" y="357869"/>
              </a:lnTo>
              <a:lnTo>
                <a:pt x="1103452" y="357869"/>
              </a:lnTo>
              <a:lnTo>
                <a:pt x="1103452" y="5251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F4A5F0-FE38-44D5-B4E7-F8C955115905}">
      <dsp:nvSpPr>
        <dsp:cNvPr id="0" name=""/>
        <dsp:cNvSpPr/>
      </dsp:nvSpPr>
      <dsp:spPr>
        <a:xfrm>
          <a:off x="1618528" y="2821145"/>
          <a:ext cx="1103452" cy="525143"/>
        </a:xfrm>
        <a:custGeom>
          <a:avLst/>
          <a:gdLst/>
          <a:ahLst/>
          <a:cxnLst/>
          <a:rect l="0" t="0" r="0" b="0"/>
          <a:pathLst>
            <a:path>
              <a:moveTo>
                <a:pt x="1103452" y="0"/>
              </a:moveTo>
              <a:lnTo>
                <a:pt x="1103452" y="357869"/>
              </a:lnTo>
              <a:lnTo>
                <a:pt x="0" y="357869"/>
              </a:lnTo>
              <a:lnTo>
                <a:pt x="0" y="5251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6737AA-1334-4B04-9C4E-9964B72F0C83}">
      <dsp:nvSpPr>
        <dsp:cNvPr id="0" name=""/>
        <dsp:cNvSpPr/>
      </dsp:nvSpPr>
      <dsp:spPr>
        <a:xfrm>
          <a:off x="2721980" y="1149414"/>
          <a:ext cx="2206905" cy="525143"/>
        </a:xfrm>
        <a:custGeom>
          <a:avLst/>
          <a:gdLst/>
          <a:ahLst/>
          <a:cxnLst/>
          <a:rect l="0" t="0" r="0" b="0"/>
          <a:pathLst>
            <a:path>
              <a:moveTo>
                <a:pt x="2206905" y="0"/>
              </a:moveTo>
              <a:lnTo>
                <a:pt x="2206905" y="357869"/>
              </a:lnTo>
              <a:lnTo>
                <a:pt x="0" y="357869"/>
              </a:lnTo>
              <a:lnTo>
                <a:pt x="0" y="52514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39FA48-C6C7-4BD9-A8D5-E9BE4DF3FB1E}">
      <dsp:nvSpPr>
        <dsp:cNvPr id="0" name=""/>
        <dsp:cNvSpPr/>
      </dsp:nvSpPr>
      <dsp:spPr>
        <a:xfrm>
          <a:off x="4026061" y="2827"/>
          <a:ext cx="1805649" cy="1146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C09EA-1516-43BE-ADA3-0BC07C5426E3}">
      <dsp:nvSpPr>
        <dsp:cNvPr id="0" name=""/>
        <dsp:cNvSpPr/>
      </dsp:nvSpPr>
      <dsp:spPr>
        <a:xfrm>
          <a:off x="4226688" y="193423"/>
          <a:ext cx="1805649" cy="11465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b="1" kern="1200" dirty="0">
              <a:latin typeface="Arial Narrow" panose="020B0606020202030204" pitchFamily="34" charset="0"/>
            </a:rPr>
            <a:t>Communication of Research Findings</a:t>
          </a:r>
          <a:endParaRPr lang="ar-SA" sz="2000" b="1" kern="1200" dirty="0">
            <a:latin typeface="Arial Narrow" panose="020B0606020202030204" pitchFamily="34" charset="0"/>
          </a:endParaRPr>
        </a:p>
      </dsp:txBody>
      <dsp:txXfrm>
        <a:off x="4260270" y="227005"/>
        <a:ext cx="1738485" cy="1079423"/>
      </dsp:txXfrm>
    </dsp:sp>
    <dsp:sp modelId="{DFBCC9A8-3A44-4215-BFEE-0A94E8F45E31}">
      <dsp:nvSpPr>
        <dsp:cNvPr id="0" name=""/>
        <dsp:cNvSpPr/>
      </dsp:nvSpPr>
      <dsp:spPr>
        <a:xfrm>
          <a:off x="1819155" y="1674558"/>
          <a:ext cx="1805649" cy="1146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AD317F-4778-48C4-93D1-CA54772E00C5}">
      <dsp:nvSpPr>
        <dsp:cNvPr id="0" name=""/>
        <dsp:cNvSpPr/>
      </dsp:nvSpPr>
      <dsp:spPr>
        <a:xfrm>
          <a:off x="2019783" y="1865154"/>
          <a:ext cx="1805649" cy="11465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b="1" kern="1200" dirty="0">
              <a:latin typeface="Arial Narrow" panose="020B0606020202030204" pitchFamily="34" charset="0"/>
            </a:rPr>
            <a:t>Written</a:t>
          </a:r>
          <a:endParaRPr lang="ar-SA" sz="2000" b="1" kern="1200" dirty="0">
            <a:latin typeface="Arial Narrow" panose="020B0606020202030204" pitchFamily="34" charset="0"/>
          </a:endParaRPr>
        </a:p>
      </dsp:txBody>
      <dsp:txXfrm>
        <a:off x="2053365" y="1898736"/>
        <a:ext cx="1738485" cy="1079423"/>
      </dsp:txXfrm>
    </dsp:sp>
    <dsp:sp modelId="{9233DFF9-311B-4EFB-8700-C358672BCA95}">
      <dsp:nvSpPr>
        <dsp:cNvPr id="0" name=""/>
        <dsp:cNvSpPr/>
      </dsp:nvSpPr>
      <dsp:spPr>
        <a:xfrm>
          <a:off x="715703" y="3346288"/>
          <a:ext cx="1805649" cy="1146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AD0C5D-3D18-4678-97FC-FD0F0DC54BB2}">
      <dsp:nvSpPr>
        <dsp:cNvPr id="0" name=""/>
        <dsp:cNvSpPr/>
      </dsp:nvSpPr>
      <dsp:spPr>
        <a:xfrm>
          <a:off x="916331" y="3536885"/>
          <a:ext cx="1805649" cy="11465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b="1" kern="1200" dirty="0">
              <a:latin typeface="Arial Narrow" panose="020B0606020202030204" pitchFamily="34" charset="0"/>
            </a:rPr>
            <a:t>Thesis</a:t>
          </a:r>
          <a:endParaRPr lang="ar-SA" sz="2000" b="1" kern="1200" dirty="0">
            <a:latin typeface="Arial Narrow" panose="020B0606020202030204" pitchFamily="34" charset="0"/>
          </a:endParaRPr>
        </a:p>
      </dsp:txBody>
      <dsp:txXfrm>
        <a:off x="949913" y="3570467"/>
        <a:ext cx="1738485" cy="1079423"/>
      </dsp:txXfrm>
    </dsp:sp>
    <dsp:sp modelId="{243BFA57-FE28-4E80-8F40-BA3329841715}">
      <dsp:nvSpPr>
        <dsp:cNvPr id="0" name=""/>
        <dsp:cNvSpPr/>
      </dsp:nvSpPr>
      <dsp:spPr>
        <a:xfrm>
          <a:off x="2922608" y="3346288"/>
          <a:ext cx="1805649" cy="1146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F045E-CD33-4783-9C4E-6C234448CBE5}">
      <dsp:nvSpPr>
        <dsp:cNvPr id="0" name=""/>
        <dsp:cNvSpPr/>
      </dsp:nvSpPr>
      <dsp:spPr>
        <a:xfrm>
          <a:off x="3123236" y="3536885"/>
          <a:ext cx="1805649" cy="11465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b="1" kern="1200" dirty="0">
              <a:latin typeface="Arial Narrow" panose="020B0606020202030204" pitchFamily="34" charset="0"/>
            </a:rPr>
            <a:t>Journal Article</a:t>
          </a:r>
          <a:endParaRPr lang="ar-SA" sz="2000" b="1" kern="1200" dirty="0">
            <a:latin typeface="Arial Narrow" panose="020B0606020202030204" pitchFamily="34" charset="0"/>
          </a:endParaRPr>
        </a:p>
      </dsp:txBody>
      <dsp:txXfrm>
        <a:off x="3156818" y="3570467"/>
        <a:ext cx="1738485" cy="1079423"/>
      </dsp:txXfrm>
    </dsp:sp>
    <dsp:sp modelId="{AAF500F7-9CC6-4E8E-AD5F-DA492F515313}">
      <dsp:nvSpPr>
        <dsp:cNvPr id="0" name=""/>
        <dsp:cNvSpPr/>
      </dsp:nvSpPr>
      <dsp:spPr>
        <a:xfrm>
          <a:off x="6232966" y="1674558"/>
          <a:ext cx="1805649" cy="1146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C1130A-B759-4F3F-9406-3D1B0994106C}">
      <dsp:nvSpPr>
        <dsp:cNvPr id="0" name=""/>
        <dsp:cNvSpPr/>
      </dsp:nvSpPr>
      <dsp:spPr>
        <a:xfrm>
          <a:off x="6433594" y="1865154"/>
          <a:ext cx="1805649" cy="11465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b="1" kern="1200" dirty="0">
              <a:latin typeface="Arial Narrow" panose="020B0606020202030204" pitchFamily="34" charset="0"/>
            </a:rPr>
            <a:t>Verbal/Oral</a:t>
          </a:r>
          <a:endParaRPr lang="ar-SA" sz="2000" b="1" kern="1200" dirty="0">
            <a:latin typeface="Arial Narrow" panose="020B0606020202030204" pitchFamily="34" charset="0"/>
          </a:endParaRPr>
        </a:p>
      </dsp:txBody>
      <dsp:txXfrm>
        <a:off x="6467176" y="1898736"/>
        <a:ext cx="1738485" cy="1079423"/>
      </dsp:txXfrm>
    </dsp:sp>
    <dsp:sp modelId="{B66D1744-B1DE-4A84-90C2-3EE3A4072862}">
      <dsp:nvSpPr>
        <dsp:cNvPr id="0" name=""/>
        <dsp:cNvSpPr/>
      </dsp:nvSpPr>
      <dsp:spPr>
        <a:xfrm>
          <a:off x="5129513" y="3346288"/>
          <a:ext cx="1805649" cy="1146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072661-4939-4ECE-B8A0-36CA7076162A}">
      <dsp:nvSpPr>
        <dsp:cNvPr id="0" name=""/>
        <dsp:cNvSpPr/>
      </dsp:nvSpPr>
      <dsp:spPr>
        <a:xfrm>
          <a:off x="5330141" y="3536885"/>
          <a:ext cx="1805649" cy="11465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b="1" kern="1200" dirty="0">
              <a:latin typeface="Arial Narrow" panose="020B0606020202030204" pitchFamily="34" charset="0"/>
            </a:rPr>
            <a:t>Platform Presentation</a:t>
          </a:r>
          <a:endParaRPr lang="ar-SA" sz="2000" b="1" kern="1200" dirty="0">
            <a:latin typeface="Arial Narrow" panose="020B0606020202030204" pitchFamily="34" charset="0"/>
          </a:endParaRPr>
        </a:p>
      </dsp:txBody>
      <dsp:txXfrm>
        <a:off x="5363723" y="3570467"/>
        <a:ext cx="1738485" cy="1079423"/>
      </dsp:txXfrm>
    </dsp:sp>
    <dsp:sp modelId="{B6094AA8-B9E0-42ED-9992-984B524389DC}">
      <dsp:nvSpPr>
        <dsp:cNvPr id="0" name=""/>
        <dsp:cNvSpPr/>
      </dsp:nvSpPr>
      <dsp:spPr>
        <a:xfrm>
          <a:off x="7336419" y="3346288"/>
          <a:ext cx="1805649" cy="1146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394C8-8CD6-423C-AA35-F7D022EE2FB9}">
      <dsp:nvSpPr>
        <dsp:cNvPr id="0" name=""/>
        <dsp:cNvSpPr/>
      </dsp:nvSpPr>
      <dsp:spPr>
        <a:xfrm>
          <a:off x="7537046" y="3536885"/>
          <a:ext cx="1805649" cy="11465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b="1" kern="1200" dirty="0">
              <a:latin typeface="Arial Narrow" panose="020B0606020202030204" pitchFamily="34" charset="0"/>
            </a:rPr>
            <a:t>Poster Presentation</a:t>
          </a:r>
          <a:endParaRPr lang="ar-SA" sz="2000" b="1" kern="1200" dirty="0">
            <a:latin typeface="Arial Narrow" panose="020B0606020202030204" pitchFamily="34" charset="0"/>
          </a:endParaRPr>
        </a:p>
      </dsp:txBody>
      <dsp:txXfrm>
        <a:off x="7570628" y="3570467"/>
        <a:ext cx="1738485" cy="10794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D0065-D152-486C-80C8-BCF86E2B87F8}">
      <dsp:nvSpPr>
        <dsp:cNvPr id="0" name=""/>
        <dsp:cNvSpPr/>
      </dsp:nvSpPr>
      <dsp:spPr>
        <a:xfrm>
          <a:off x="203574" y="1518"/>
          <a:ext cx="2244476" cy="134668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Arial Narrow" panose="020B0606020202030204" pitchFamily="34" charset="0"/>
            </a:rPr>
            <a:t>Aim and scope of the journal </a:t>
          </a:r>
        </a:p>
      </dsp:txBody>
      <dsp:txXfrm>
        <a:off x="203574" y="1518"/>
        <a:ext cx="2244476" cy="1346686"/>
      </dsp:txXfrm>
    </dsp:sp>
    <dsp:sp modelId="{F211D827-6C29-450C-AAFB-E924B2F28430}">
      <dsp:nvSpPr>
        <dsp:cNvPr id="0" name=""/>
        <dsp:cNvSpPr/>
      </dsp:nvSpPr>
      <dsp:spPr>
        <a:xfrm>
          <a:off x="2672499" y="1518"/>
          <a:ext cx="2244476" cy="134668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Narrow" panose="020B0606020202030204" pitchFamily="34" charset="0"/>
            </a:rPr>
            <a:t>Journal Impact Factor</a:t>
          </a:r>
        </a:p>
      </dsp:txBody>
      <dsp:txXfrm>
        <a:off x="2672499" y="1518"/>
        <a:ext cx="2244476" cy="1346686"/>
      </dsp:txXfrm>
    </dsp:sp>
    <dsp:sp modelId="{4A5F981C-565D-431F-B203-72C6A663D1EC}">
      <dsp:nvSpPr>
        <dsp:cNvPr id="0" name=""/>
        <dsp:cNvSpPr/>
      </dsp:nvSpPr>
      <dsp:spPr>
        <a:xfrm>
          <a:off x="5141423" y="1518"/>
          <a:ext cx="2244476" cy="134668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Narrow" panose="020B0606020202030204" pitchFamily="34" charset="0"/>
            </a:rPr>
            <a:t>Indexing of Journals</a:t>
          </a:r>
        </a:p>
      </dsp:txBody>
      <dsp:txXfrm>
        <a:off x="5141423" y="1518"/>
        <a:ext cx="2244476" cy="1346686"/>
      </dsp:txXfrm>
    </dsp:sp>
    <dsp:sp modelId="{6069D14F-2C84-4128-A187-4A582E162EBE}">
      <dsp:nvSpPr>
        <dsp:cNvPr id="0" name=""/>
        <dsp:cNvSpPr/>
      </dsp:nvSpPr>
      <dsp:spPr>
        <a:xfrm>
          <a:off x="7610348" y="1518"/>
          <a:ext cx="2244476" cy="134668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Narrow" panose="020B0606020202030204" pitchFamily="34" charset="0"/>
            </a:rPr>
            <a:t>Peer-Reviewed Journals</a:t>
          </a:r>
        </a:p>
      </dsp:txBody>
      <dsp:txXfrm>
        <a:off x="7610348" y="1518"/>
        <a:ext cx="2244476" cy="1346686"/>
      </dsp:txXfrm>
    </dsp:sp>
    <dsp:sp modelId="{FA831893-954B-43D5-A94F-BF4CE61892A4}">
      <dsp:nvSpPr>
        <dsp:cNvPr id="0" name=""/>
        <dsp:cNvSpPr/>
      </dsp:nvSpPr>
      <dsp:spPr>
        <a:xfrm>
          <a:off x="203574" y="1572651"/>
          <a:ext cx="2244476" cy="134668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Narrow" panose="020B0606020202030204" pitchFamily="34" charset="0"/>
            </a:rPr>
            <a:t>Publication time</a:t>
          </a:r>
        </a:p>
      </dsp:txBody>
      <dsp:txXfrm>
        <a:off x="203574" y="1572651"/>
        <a:ext cx="2244476" cy="1346686"/>
      </dsp:txXfrm>
    </dsp:sp>
    <dsp:sp modelId="{0ABE06E0-6164-4F32-9AF4-E7A4267D45B7}">
      <dsp:nvSpPr>
        <dsp:cNvPr id="0" name=""/>
        <dsp:cNvSpPr/>
      </dsp:nvSpPr>
      <dsp:spPr>
        <a:xfrm>
          <a:off x="2672499" y="1572651"/>
          <a:ext cx="2244476" cy="134668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Narrow" panose="020B0606020202030204" pitchFamily="34" charset="0"/>
            </a:rPr>
            <a:t>Acceptance rate</a:t>
          </a:r>
        </a:p>
      </dsp:txBody>
      <dsp:txXfrm>
        <a:off x="2672499" y="1572651"/>
        <a:ext cx="2244476" cy="1346686"/>
      </dsp:txXfrm>
    </dsp:sp>
    <dsp:sp modelId="{8DAB4251-B7D8-4757-A2B5-280092870302}">
      <dsp:nvSpPr>
        <dsp:cNvPr id="0" name=""/>
        <dsp:cNvSpPr/>
      </dsp:nvSpPr>
      <dsp:spPr>
        <a:xfrm>
          <a:off x="5141423" y="1572651"/>
          <a:ext cx="2244476" cy="134668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Narrow" panose="020B0606020202030204" pitchFamily="34" charset="0"/>
            </a:rPr>
            <a:t>Reach of Journals</a:t>
          </a:r>
        </a:p>
      </dsp:txBody>
      <dsp:txXfrm>
        <a:off x="5141423" y="1572651"/>
        <a:ext cx="2244476" cy="1346686"/>
      </dsp:txXfrm>
    </dsp:sp>
    <dsp:sp modelId="{22734D54-6758-42E6-A469-802E9B01D8B9}">
      <dsp:nvSpPr>
        <dsp:cNvPr id="0" name=""/>
        <dsp:cNvSpPr/>
      </dsp:nvSpPr>
      <dsp:spPr>
        <a:xfrm>
          <a:off x="7610348" y="1572651"/>
          <a:ext cx="2244476" cy="134668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Narrow" panose="020B0606020202030204" pitchFamily="34" charset="0"/>
            </a:rPr>
            <a:t>Check the Journals for any publication similar to your research article</a:t>
          </a:r>
        </a:p>
      </dsp:txBody>
      <dsp:txXfrm>
        <a:off x="7610348" y="1572651"/>
        <a:ext cx="2244476" cy="1346686"/>
      </dsp:txXfrm>
    </dsp:sp>
    <dsp:sp modelId="{D9B4818C-5935-4DCF-AF26-B499EFD0EACF}">
      <dsp:nvSpPr>
        <dsp:cNvPr id="0" name=""/>
        <dsp:cNvSpPr/>
      </dsp:nvSpPr>
      <dsp:spPr>
        <a:xfrm>
          <a:off x="2672499" y="3143785"/>
          <a:ext cx="2244476" cy="134668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Narrow" panose="020B0606020202030204" pitchFamily="34" charset="0"/>
            </a:rPr>
            <a:t>Check for the Journal’s Restrictions</a:t>
          </a:r>
        </a:p>
      </dsp:txBody>
      <dsp:txXfrm>
        <a:off x="2672499" y="3143785"/>
        <a:ext cx="2244476" cy="1346686"/>
      </dsp:txXfrm>
    </dsp:sp>
    <dsp:sp modelId="{9187D4C9-3F8F-452C-8080-2A4734C6F709}">
      <dsp:nvSpPr>
        <dsp:cNvPr id="0" name=""/>
        <dsp:cNvSpPr/>
      </dsp:nvSpPr>
      <dsp:spPr>
        <a:xfrm>
          <a:off x="5141423" y="3143785"/>
          <a:ext cx="2244476" cy="134668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Narrow" panose="020B0606020202030204" pitchFamily="34" charset="0"/>
            </a:rPr>
            <a:t>Beware of Predatory Publishers</a:t>
          </a:r>
        </a:p>
      </dsp:txBody>
      <dsp:txXfrm>
        <a:off x="5141423" y="3143785"/>
        <a:ext cx="2244476" cy="13466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2FFFA-FBC8-43AC-9753-10C16BD53D1A}">
      <dsp:nvSpPr>
        <dsp:cNvPr id="0" name=""/>
        <dsp:cNvSpPr/>
      </dsp:nvSpPr>
      <dsp:spPr>
        <a:xfrm>
          <a:off x="936252" y="981884"/>
          <a:ext cx="912498" cy="9124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5A9E9-700D-42D2-BD8A-A3B405375AFD}">
      <dsp:nvSpPr>
        <dsp:cNvPr id="0" name=""/>
        <dsp:cNvSpPr/>
      </dsp:nvSpPr>
      <dsp:spPr>
        <a:xfrm>
          <a:off x="1130719" y="1176351"/>
          <a:ext cx="523564" cy="5235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A0AE8-A19F-4FC0-80FA-FBD21B58BB9B}">
      <dsp:nvSpPr>
        <dsp:cNvPr id="0" name=""/>
        <dsp:cNvSpPr/>
      </dsp:nvSpPr>
      <dsp:spPr>
        <a:xfrm>
          <a:off x="1592" y="2178603"/>
          <a:ext cx="2781817" cy="689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cap="none" dirty="0">
              <a:latin typeface="Arial Narrow" panose="020B0606020202030204" pitchFamily="34" charset="0"/>
            </a:rPr>
            <a:t>Read the journal’s aims and scope to make sure it is a match.</a:t>
          </a:r>
        </a:p>
      </dsp:txBody>
      <dsp:txXfrm>
        <a:off x="1592" y="2178603"/>
        <a:ext cx="2781817" cy="689135"/>
      </dsp:txXfrm>
    </dsp:sp>
    <dsp:sp modelId="{0831098D-1105-4892-A835-4AD6F51279FE}">
      <dsp:nvSpPr>
        <dsp:cNvPr id="0" name=""/>
        <dsp:cNvSpPr/>
      </dsp:nvSpPr>
      <dsp:spPr>
        <a:xfrm>
          <a:off x="3823747" y="981884"/>
          <a:ext cx="912498" cy="9124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C8907F-1F0C-4EDA-81F8-C906688C8856}">
      <dsp:nvSpPr>
        <dsp:cNvPr id="0" name=""/>
        <dsp:cNvSpPr/>
      </dsp:nvSpPr>
      <dsp:spPr>
        <a:xfrm>
          <a:off x="4018214" y="1176351"/>
          <a:ext cx="523564" cy="5235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4F8F3-4121-416E-A539-7BF765F15774}">
      <dsp:nvSpPr>
        <dsp:cNvPr id="0" name=""/>
        <dsp:cNvSpPr/>
      </dsp:nvSpPr>
      <dsp:spPr>
        <a:xfrm>
          <a:off x="3045192" y="2178603"/>
          <a:ext cx="2469608" cy="689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cap="none" dirty="0">
              <a:latin typeface="Arial Narrow" panose="020B0606020202030204" pitchFamily="34" charset="0"/>
            </a:rPr>
            <a:t>Check whether you can submit an article – some journals are invitation-only.</a:t>
          </a:r>
        </a:p>
      </dsp:txBody>
      <dsp:txXfrm>
        <a:off x="3045192" y="2178603"/>
        <a:ext cx="2469608" cy="689135"/>
      </dsp:txXfrm>
    </dsp:sp>
    <dsp:sp modelId="{E555420A-2ADE-4520-955A-9D933B360E90}">
      <dsp:nvSpPr>
        <dsp:cNvPr id="0" name=""/>
        <dsp:cNvSpPr/>
      </dsp:nvSpPr>
      <dsp:spPr>
        <a:xfrm>
          <a:off x="7589986" y="981884"/>
          <a:ext cx="912498" cy="9124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83AD7A-2F92-4534-9B28-F4B1E15CBEC4}">
      <dsp:nvSpPr>
        <dsp:cNvPr id="0" name=""/>
        <dsp:cNvSpPr/>
      </dsp:nvSpPr>
      <dsp:spPr>
        <a:xfrm>
          <a:off x="7784453" y="1176351"/>
          <a:ext cx="523564" cy="5235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A7B1D-63BF-42D6-9601-8E90DF3C118C}">
      <dsp:nvSpPr>
        <dsp:cNvPr id="0" name=""/>
        <dsp:cNvSpPr/>
      </dsp:nvSpPr>
      <dsp:spPr>
        <a:xfrm>
          <a:off x="5776583" y="2178603"/>
          <a:ext cx="4539303" cy="689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cap="none" dirty="0">
              <a:latin typeface="Arial Narrow" panose="020B0606020202030204" pitchFamily="34" charset="0"/>
            </a:rPr>
            <a:t>Use journal metrics to understand the impact of a journal.</a:t>
          </a:r>
        </a:p>
      </dsp:txBody>
      <dsp:txXfrm>
        <a:off x="5776583" y="2178603"/>
        <a:ext cx="4539303" cy="6891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1EE2D-D74A-4B06-9A0E-80A9D2C61545}">
      <dsp:nvSpPr>
        <dsp:cNvPr id="0" name=""/>
        <dsp:cNvSpPr/>
      </dsp:nvSpPr>
      <dsp:spPr>
        <a:xfrm>
          <a:off x="2141216" y="669"/>
          <a:ext cx="5775967" cy="1370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rtl="1">
            <a:lnSpc>
              <a:spcPct val="90000"/>
            </a:lnSpc>
            <a:spcBef>
              <a:spcPct val="0"/>
            </a:spcBef>
            <a:spcAft>
              <a:spcPct val="35000"/>
            </a:spcAft>
            <a:buNone/>
          </a:pPr>
          <a:r>
            <a:rPr lang="en-US" sz="4400" b="1" i="0" kern="1200" baseline="0" dirty="0">
              <a:latin typeface="Arial Narrow" panose="020B0606020202030204" pitchFamily="34" charset="0"/>
            </a:rPr>
            <a:t>Limitation of JIF</a:t>
          </a:r>
          <a:endParaRPr lang="ar-SA" sz="4400" kern="1200" dirty="0">
            <a:latin typeface="Arial Narrow" panose="020B0606020202030204" pitchFamily="34" charset="0"/>
          </a:endParaRPr>
        </a:p>
      </dsp:txBody>
      <dsp:txXfrm>
        <a:off x="2208107" y="67560"/>
        <a:ext cx="5642185" cy="12364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0E98D-84B9-4E85-9107-0E0ADC7C0CFE}">
      <dsp:nvSpPr>
        <dsp:cNvPr id="0" name=""/>
        <dsp:cNvSpPr/>
      </dsp:nvSpPr>
      <dsp:spPr>
        <a:xfrm>
          <a:off x="0" y="469"/>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915CB-E16B-4FAE-BB70-A2792B520277}">
      <dsp:nvSpPr>
        <dsp:cNvPr id="0" name=""/>
        <dsp:cNvSpPr/>
      </dsp:nvSpPr>
      <dsp:spPr>
        <a:xfrm>
          <a:off x="0" y="469"/>
          <a:ext cx="10058399" cy="769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Narrow" panose="020B0606020202030204" pitchFamily="34" charset="0"/>
            </a:rPr>
            <a:t>Self-citations </a:t>
          </a:r>
        </a:p>
      </dsp:txBody>
      <dsp:txXfrm>
        <a:off x="0" y="469"/>
        <a:ext cx="10058399" cy="769736"/>
      </dsp:txXfrm>
    </dsp:sp>
    <dsp:sp modelId="{DFCE840F-6597-4C47-8BB7-E30D8225044C}">
      <dsp:nvSpPr>
        <dsp:cNvPr id="0" name=""/>
        <dsp:cNvSpPr/>
      </dsp:nvSpPr>
      <dsp:spPr>
        <a:xfrm>
          <a:off x="0" y="770206"/>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4C5DB0-82D0-4743-942A-D5248A4EFB4F}">
      <dsp:nvSpPr>
        <dsp:cNvPr id="0" name=""/>
        <dsp:cNvSpPr/>
      </dsp:nvSpPr>
      <dsp:spPr>
        <a:xfrm>
          <a:off x="0" y="770206"/>
          <a:ext cx="10058399" cy="769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Narrow" panose="020B0606020202030204" pitchFamily="34" charset="0"/>
            </a:rPr>
            <a:t>Many times, editors insist that authors cite works in that journal </a:t>
          </a:r>
        </a:p>
      </dsp:txBody>
      <dsp:txXfrm>
        <a:off x="0" y="770206"/>
        <a:ext cx="10058399" cy="769736"/>
      </dsp:txXfrm>
    </dsp:sp>
    <dsp:sp modelId="{8B2E22F0-96A7-46FC-B5BC-4859100FBD2A}">
      <dsp:nvSpPr>
        <dsp:cNvPr id="0" name=""/>
        <dsp:cNvSpPr/>
      </dsp:nvSpPr>
      <dsp:spPr>
        <a:xfrm>
          <a:off x="0" y="1539943"/>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6C8266-9D39-4904-A792-10778D32D8FD}">
      <dsp:nvSpPr>
        <dsp:cNvPr id="0" name=""/>
        <dsp:cNvSpPr/>
      </dsp:nvSpPr>
      <dsp:spPr>
        <a:xfrm>
          <a:off x="0" y="1539943"/>
          <a:ext cx="10058399" cy="769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Narrow" panose="020B0606020202030204" pitchFamily="34" charset="0"/>
            </a:rPr>
            <a:t>Some disciplines tend to cite more than others </a:t>
          </a:r>
        </a:p>
      </dsp:txBody>
      <dsp:txXfrm>
        <a:off x="0" y="1539943"/>
        <a:ext cx="10058399" cy="769736"/>
      </dsp:txXfrm>
    </dsp:sp>
    <dsp:sp modelId="{0EB7C254-CBD9-4F17-B6AF-BCA5F42AD853}">
      <dsp:nvSpPr>
        <dsp:cNvPr id="0" name=""/>
        <dsp:cNvSpPr/>
      </dsp:nvSpPr>
      <dsp:spPr>
        <a:xfrm>
          <a:off x="0" y="230968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05574-2B34-4A4E-B690-57F47D4EC76B}">
      <dsp:nvSpPr>
        <dsp:cNvPr id="0" name=""/>
        <dsp:cNvSpPr/>
      </dsp:nvSpPr>
      <dsp:spPr>
        <a:xfrm>
          <a:off x="0" y="2309680"/>
          <a:ext cx="10058399" cy="769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Narrow" panose="020B0606020202030204" pitchFamily="34" charset="0"/>
            </a:rPr>
            <a:t>Journals change their names thus affecting impact factor for approximately two years </a:t>
          </a:r>
        </a:p>
      </dsp:txBody>
      <dsp:txXfrm>
        <a:off x="0" y="2309680"/>
        <a:ext cx="10058399" cy="769736"/>
      </dsp:txXfrm>
    </dsp:sp>
    <dsp:sp modelId="{ED6D1B42-8930-4E1F-9183-D8C90D8C2611}">
      <dsp:nvSpPr>
        <dsp:cNvPr id="0" name=""/>
        <dsp:cNvSpPr/>
      </dsp:nvSpPr>
      <dsp:spPr>
        <a:xfrm>
          <a:off x="0" y="3079417"/>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2E49E7-44F5-400F-834F-D75033F48741}">
      <dsp:nvSpPr>
        <dsp:cNvPr id="0" name=""/>
        <dsp:cNvSpPr/>
      </dsp:nvSpPr>
      <dsp:spPr>
        <a:xfrm>
          <a:off x="0" y="3079417"/>
          <a:ext cx="10058399" cy="769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Narrow" panose="020B0606020202030204" pitchFamily="34" charset="0"/>
            </a:rPr>
            <a:t>Does not consider negative citation</a:t>
          </a:r>
        </a:p>
      </dsp:txBody>
      <dsp:txXfrm>
        <a:off x="0" y="3079417"/>
        <a:ext cx="10058399" cy="7697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B5B76-A0FF-494A-A08D-6470A104E529}">
      <dsp:nvSpPr>
        <dsp:cNvPr id="0" name=""/>
        <dsp:cNvSpPr/>
      </dsp:nvSpPr>
      <dsp:spPr>
        <a:xfrm>
          <a:off x="7586" y="2374"/>
          <a:ext cx="2153714" cy="129222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Narrow" panose="020B0606020202030204" pitchFamily="34" charset="0"/>
            </a:rPr>
            <a:t>A journal title which can be easily confused with another journal</a:t>
          </a:r>
          <a:endParaRPr lang="en-US" sz="1800" b="1" kern="1200" dirty="0">
            <a:latin typeface="Arial Narrow" panose="020B0606020202030204" pitchFamily="34" charset="0"/>
          </a:endParaRPr>
        </a:p>
      </dsp:txBody>
      <dsp:txXfrm>
        <a:off x="7586" y="2374"/>
        <a:ext cx="2153714" cy="1292228"/>
      </dsp:txXfrm>
    </dsp:sp>
    <dsp:sp modelId="{F6999303-0122-4116-BC34-5A173C1FA500}">
      <dsp:nvSpPr>
        <dsp:cNvPr id="0" name=""/>
        <dsp:cNvSpPr/>
      </dsp:nvSpPr>
      <dsp:spPr>
        <a:xfrm>
          <a:off x="2376672" y="2374"/>
          <a:ext cx="2153714" cy="129222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Narrow" panose="020B0606020202030204" pitchFamily="34" charset="0"/>
            </a:rPr>
            <a:t>Very wide scope</a:t>
          </a:r>
          <a:endParaRPr lang="en-US" sz="1800" b="1" kern="1200" dirty="0">
            <a:latin typeface="Arial Narrow" panose="020B0606020202030204" pitchFamily="34" charset="0"/>
          </a:endParaRPr>
        </a:p>
      </dsp:txBody>
      <dsp:txXfrm>
        <a:off x="2376672" y="2374"/>
        <a:ext cx="2153714" cy="1292228"/>
      </dsp:txXfrm>
    </dsp:sp>
    <dsp:sp modelId="{944B65EF-63EB-4D88-AF50-2D1BDF8AE2DC}">
      <dsp:nvSpPr>
        <dsp:cNvPr id="0" name=""/>
        <dsp:cNvSpPr/>
      </dsp:nvSpPr>
      <dsp:spPr>
        <a:xfrm>
          <a:off x="4745759" y="0"/>
          <a:ext cx="2153714" cy="129222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Narrow" panose="020B0606020202030204" pitchFamily="34" charset="0"/>
            </a:rPr>
            <a:t>Displays of unofficial impact factors</a:t>
          </a:r>
          <a:endParaRPr lang="en-US" sz="1800" b="1" kern="1200">
            <a:latin typeface="Arial Narrow" panose="020B0606020202030204" pitchFamily="34" charset="0"/>
          </a:endParaRPr>
        </a:p>
      </dsp:txBody>
      <dsp:txXfrm>
        <a:off x="4745759" y="0"/>
        <a:ext cx="2153714" cy="1292228"/>
      </dsp:txXfrm>
    </dsp:sp>
    <dsp:sp modelId="{6056E78F-059F-4BB4-9A03-4BDB7FC182AA}">
      <dsp:nvSpPr>
        <dsp:cNvPr id="0" name=""/>
        <dsp:cNvSpPr/>
      </dsp:nvSpPr>
      <dsp:spPr>
        <a:xfrm>
          <a:off x="7114845" y="2374"/>
          <a:ext cx="2153714" cy="129222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Narrow" panose="020B0606020202030204" pitchFamily="34" charset="0"/>
            </a:rPr>
            <a:t>False claims of being indexed in major services like PubMed </a:t>
          </a:r>
          <a:endParaRPr lang="en-US" sz="1800" b="1" kern="1200">
            <a:latin typeface="Arial Narrow" panose="020B0606020202030204" pitchFamily="34" charset="0"/>
          </a:endParaRPr>
        </a:p>
      </dsp:txBody>
      <dsp:txXfrm>
        <a:off x="7114845" y="2374"/>
        <a:ext cx="2153714" cy="1292228"/>
      </dsp:txXfrm>
    </dsp:sp>
    <dsp:sp modelId="{568C3F8A-E4BA-4588-8A99-F1B624A88787}">
      <dsp:nvSpPr>
        <dsp:cNvPr id="0" name=""/>
        <dsp:cNvSpPr/>
      </dsp:nvSpPr>
      <dsp:spPr>
        <a:xfrm>
          <a:off x="7586" y="1509974"/>
          <a:ext cx="2153714" cy="129222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Narrow" panose="020B0606020202030204" pitchFamily="34" charset="0"/>
            </a:rPr>
            <a:t>No publisher address or contact information</a:t>
          </a:r>
          <a:endParaRPr lang="en-US" sz="1800" b="1" kern="1200">
            <a:latin typeface="Arial Narrow" panose="020B0606020202030204" pitchFamily="34" charset="0"/>
          </a:endParaRPr>
        </a:p>
      </dsp:txBody>
      <dsp:txXfrm>
        <a:off x="7586" y="1509974"/>
        <a:ext cx="2153714" cy="1292228"/>
      </dsp:txXfrm>
    </dsp:sp>
    <dsp:sp modelId="{662DC90D-5932-4149-8CD5-59275B6804BF}">
      <dsp:nvSpPr>
        <dsp:cNvPr id="0" name=""/>
        <dsp:cNvSpPr/>
      </dsp:nvSpPr>
      <dsp:spPr>
        <a:xfrm>
          <a:off x="2376672" y="1509974"/>
          <a:ext cx="2153714" cy="129222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Narrow" panose="020B0606020202030204" pitchFamily="34" charset="0"/>
            </a:rPr>
            <a:t>Unclear ownership of the journal</a:t>
          </a:r>
          <a:endParaRPr lang="en-US" sz="1800" b="1" kern="1200">
            <a:latin typeface="Arial Narrow" panose="020B0606020202030204" pitchFamily="34" charset="0"/>
          </a:endParaRPr>
        </a:p>
      </dsp:txBody>
      <dsp:txXfrm>
        <a:off x="2376672" y="1509974"/>
        <a:ext cx="2153714" cy="1292228"/>
      </dsp:txXfrm>
    </dsp:sp>
    <dsp:sp modelId="{00420D6A-2947-4A1B-B7B4-BC2D162E192E}">
      <dsp:nvSpPr>
        <dsp:cNvPr id="0" name=""/>
        <dsp:cNvSpPr/>
      </dsp:nvSpPr>
      <dsp:spPr>
        <a:xfrm>
          <a:off x="4745759" y="1509974"/>
          <a:ext cx="2153714" cy="129222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Narrow" panose="020B0606020202030204" pitchFamily="34" charset="0"/>
            </a:rPr>
            <a:t>Spams researchers with many emails inviting submissions, often unrelated to expertise</a:t>
          </a:r>
          <a:endParaRPr lang="en-US" sz="1800" b="1" kern="1200">
            <a:latin typeface="Arial Narrow" panose="020B0606020202030204" pitchFamily="34" charset="0"/>
          </a:endParaRPr>
        </a:p>
      </dsp:txBody>
      <dsp:txXfrm>
        <a:off x="4745759" y="1509974"/>
        <a:ext cx="2153714" cy="1292228"/>
      </dsp:txXfrm>
    </dsp:sp>
    <dsp:sp modelId="{80E1CC1C-B049-4605-9613-4481AE6C0F03}">
      <dsp:nvSpPr>
        <dsp:cNvPr id="0" name=""/>
        <dsp:cNvSpPr/>
      </dsp:nvSpPr>
      <dsp:spPr>
        <a:xfrm>
          <a:off x="7114845" y="1509974"/>
          <a:ext cx="2153714" cy="129222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Narrow" panose="020B0606020202030204" pitchFamily="34" charset="0"/>
            </a:rPr>
            <a:t>Advertises very fast times from submission to publication</a:t>
          </a:r>
          <a:endParaRPr lang="en-US" sz="1800" b="1" kern="1200">
            <a:latin typeface="Arial Narrow" panose="020B0606020202030204" pitchFamily="34" charset="0"/>
          </a:endParaRPr>
        </a:p>
      </dsp:txBody>
      <dsp:txXfrm>
        <a:off x="7114845" y="1509974"/>
        <a:ext cx="2153714" cy="1292228"/>
      </dsp:txXfrm>
    </dsp:sp>
    <dsp:sp modelId="{DBB85290-D959-48F5-A993-F369C269A900}">
      <dsp:nvSpPr>
        <dsp:cNvPr id="0" name=""/>
        <dsp:cNvSpPr/>
      </dsp:nvSpPr>
      <dsp:spPr>
        <a:xfrm>
          <a:off x="7586" y="3061110"/>
          <a:ext cx="2153714" cy="129222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Narrow" panose="020B0606020202030204" pitchFamily="34" charset="0"/>
            </a:rPr>
            <a:t>Publishes out-of-scope articles</a:t>
          </a:r>
          <a:endParaRPr lang="en-US" sz="1800" b="1" kern="1200">
            <a:latin typeface="Arial Narrow" panose="020B0606020202030204" pitchFamily="34" charset="0"/>
          </a:endParaRPr>
        </a:p>
      </dsp:txBody>
      <dsp:txXfrm>
        <a:off x="7586" y="3061110"/>
        <a:ext cx="2153714" cy="1292228"/>
      </dsp:txXfrm>
    </dsp:sp>
    <dsp:sp modelId="{D4CA2589-9ED1-4D91-8B8C-610075B01D19}">
      <dsp:nvSpPr>
        <dsp:cNvPr id="0" name=""/>
        <dsp:cNvSpPr/>
      </dsp:nvSpPr>
      <dsp:spPr>
        <a:xfrm>
          <a:off x="2376672" y="3017574"/>
          <a:ext cx="2153714" cy="129222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Narrow" panose="020B0606020202030204" pitchFamily="34" charset="0"/>
            </a:rPr>
            <a:t>Publishes nonsense articles</a:t>
          </a:r>
          <a:endParaRPr lang="en-US" sz="1800" b="1" kern="1200">
            <a:latin typeface="Arial Narrow" panose="020B0606020202030204" pitchFamily="34" charset="0"/>
          </a:endParaRPr>
        </a:p>
      </dsp:txBody>
      <dsp:txXfrm>
        <a:off x="2376672" y="3017574"/>
        <a:ext cx="2153714" cy="1292228"/>
      </dsp:txXfrm>
    </dsp:sp>
    <dsp:sp modelId="{F8570391-936C-4C68-A47B-83F2926A5196}">
      <dsp:nvSpPr>
        <dsp:cNvPr id="0" name=""/>
        <dsp:cNvSpPr/>
      </dsp:nvSpPr>
      <dsp:spPr>
        <a:xfrm>
          <a:off x="4745759" y="3017574"/>
          <a:ext cx="2153714" cy="129222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Narrow" panose="020B0606020202030204" pitchFamily="34" charset="0"/>
            </a:rPr>
            <a:t>Poor or non-existent editing of articles (many spelling mistakes or very poor grammar)</a:t>
          </a:r>
          <a:endParaRPr lang="en-US" sz="1800" b="1" kern="1200">
            <a:latin typeface="Arial Narrow" panose="020B0606020202030204" pitchFamily="34" charset="0"/>
          </a:endParaRPr>
        </a:p>
      </dsp:txBody>
      <dsp:txXfrm>
        <a:off x="4745759" y="3017574"/>
        <a:ext cx="2153714" cy="1292228"/>
      </dsp:txXfrm>
    </dsp:sp>
    <dsp:sp modelId="{ABC73D9B-BAE0-44F7-A5FB-81A33A4B470B}">
      <dsp:nvSpPr>
        <dsp:cNvPr id="0" name=""/>
        <dsp:cNvSpPr/>
      </dsp:nvSpPr>
      <dsp:spPr>
        <a:xfrm>
          <a:off x="7114845" y="3017574"/>
          <a:ext cx="2153714" cy="129222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Narrow" panose="020B0606020202030204" pitchFamily="34" charset="0"/>
            </a:rPr>
            <a:t>Hides information on charges</a:t>
          </a:r>
          <a:endParaRPr lang="en-US" sz="1800" b="1" kern="1200">
            <a:latin typeface="Arial Narrow" panose="020B0606020202030204" pitchFamily="34" charset="0"/>
          </a:endParaRPr>
        </a:p>
      </dsp:txBody>
      <dsp:txXfrm>
        <a:off x="7114845" y="3017574"/>
        <a:ext cx="2153714" cy="1292228"/>
      </dsp:txXfrm>
    </dsp:sp>
    <dsp:sp modelId="{2ADEAD82-3F10-49A3-96C3-44EC265E3D17}">
      <dsp:nvSpPr>
        <dsp:cNvPr id="0" name=""/>
        <dsp:cNvSpPr/>
      </dsp:nvSpPr>
      <dsp:spPr>
        <a:xfrm>
          <a:off x="2376672" y="4525175"/>
          <a:ext cx="2153714" cy="158064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Narrow" panose="020B0606020202030204" pitchFamily="34" charset="0"/>
            </a:rPr>
            <a:t>No editorial board is listed, or dead or retired scholars or scholars who are not specialized in the topic</a:t>
          </a:r>
          <a:endParaRPr lang="en-US" sz="1800" b="1" kern="1200" dirty="0">
            <a:latin typeface="Arial Narrow" panose="020B0606020202030204" pitchFamily="34" charset="0"/>
          </a:endParaRPr>
        </a:p>
      </dsp:txBody>
      <dsp:txXfrm>
        <a:off x="2376672" y="4525175"/>
        <a:ext cx="2153714" cy="1580641"/>
      </dsp:txXfrm>
    </dsp:sp>
    <dsp:sp modelId="{908E4286-24FE-4E1E-B3B1-86DEEC2A5D41}">
      <dsp:nvSpPr>
        <dsp:cNvPr id="0" name=""/>
        <dsp:cNvSpPr/>
      </dsp:nvSpPr>
      <dsp:spPr>
        <a:xfrm>
          <a:off x="4745759" y="4669381"/>
          <a:ext cx="2153714" cy="129222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Narrow" panose="020B0606020202030204" pitchFamily="34" charset="0"/>
            </a:rPr>
            <a:t>Lack of information on the policies of the journal, such as peer review, licensing and copyright</a:t>
          </a:r>
          <a:endParaRPr lang="en-US" sz="1800" b="1" kern="1200">
            <a:latin typeface="Arial Narrow" panose="020B0606020202030204" pitchFamily="34" charset="0"/>
          </a:endParaRPr>
        </a:p>
      </dsp:txBody>
      <dsp:txXfrm>
        <a:off x="4745759" y="4669381"/>
        <a:ext cx="2153714" cy="129222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43A8D18-5486-4B3F-9793-69B2A7584B5E}" type="datetimeFigureOut">
              <a:rPr lang="ar-SA" smtClean="0"/>
              <a:t>06/06/1444</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477781EA-8671-41D6-B940-F9C568C73DDA}" type="slidenum">
              <a:rPr lang="ar-SA" smtClean="0"/>
              <a:t>‹#›</a:t>
            </a:fld>
            <a:endParaRPr lang="ar-SA"/>
          </a:p>
        </p:txBody>
      </p:sp>
    </p:spTree>
    <p:extLst>
      <p:ext uri="{BB962C8B-B14F-4D97-AF65-F5344CB8AC3E}">
        <p14:creationId xmlns:p14="http://schemas.microsoft.com/office/powerpoint/2010/main" val="342413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is not complete unless it is written up and the findings have been communicated to others. Communication of research findings is the final and one of the most important steps of research process. </a:t>
            </a:r>
            <a:endParaRPr lang="ar-SA" dirty="0"/>
          </a:p>
        </p:txBody>
      </p:sp>
      <p:sp>
        <p:nvSpPr>
          <p:cNvPr id="4" name="Slide Number Placeholder 3"/>
          <p:cNvSpPr>
            <a:spLocks noGrp="1"/>
          </p:cNvSpPr>
          <p:nvPr>
            <p:ph type="sldNum" sz="quarter" idx="5"/>
          </p:nvPr>
        </p:nvSpPr>
        <p:spPr/>
        <p:txBody>
          <a:bodyPr/>
          <a:lstStyle/>
          <a:p>
            <a:fld id="{477781EA-8671-41D6-B940-F9C568C73DDA}" type="slidenum">
              <a:rPr lang="ar-SA" smtClean="0"/>
              <a:t>3</a:t>
            </a:fld>
            <a:endParaRPr lang="ar-SA"/>
          </a:p>
        </p:txBody>
      </p:sp>
    </p:spTree>
    <p:extLst>
      <p:ext uri="{BB962C8B-B14F-4D97-AF65-F5344CB8AC3E}">
        <p14:creationId xmlns:p14="http://schemas.microsoft.com/office/powerpoint/2010/main" val="2318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777777"/>
                </a:solidFill>
                <a:effectLst/>
                <a:latin typeface="Segoe UI" panose="020B0502040204020203" pitchFamily="34" charset="0"/>
                <a:ea typeface="Times New Roman" panose="02020603050405020304" pitchFamily="18" charset="0"/>
                <a:cs typeface="Times New Roman" panose="02020603050405020304" pitchFamily="18" charset="0"/>
              </a:rPr>
              <a:t>CiteScore</a:t>
            </a:r>
            <a:r>
              <a:rPr lang="en-US" sz="1200" b="1" dirty="0">
                <a:solidFill>
                  <a:srgbClr val="777777"/>
                </a:solidFill>
                <a:effectLst/>
                <a:latin typeface="Segoe UI" panose="020B0502040204020203" pitchFamily="34" charset="0"/>
                <a:ea typeface="Times New Roman" panose="02020603050405020304" pitchFamily="18" charset="0"/>
                <a:cs typeface="Times New Roman" panose="02020603050405020304" pitchFamily="18" charset="0"/>
              </a:rPr>
              <a:t> metrics</a:t>
            </a:r>
            <a:r>
              <a:rPr lang="en-US" sz="1200" dirty="0">
                <a:solidFill>
                  <a:srgbClr val="777777"/>
                </a:solidFill>
                <a:effectLst/>
                <a:latin typeface="Segoe UI" panose="020B0502040204020203" pitchFamily="34" charset="0"/>
                <a:ea typeface="Times New Roman" panose="02020603050405020304" pitchFamily="18" charset="0"/>
                <a:cs typeface="Times New Roman" panose="02020603050405020304" pitchFamily="18" charset="0"/>
              </a:rPr>
              <a:t> – helps to measure journal citation impact. Free, comprehensive, transparent and current metrics calculated using data from Scopus®, the largest abstract and citation database of peer-reviewed literature.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err="1">
                <a:solidFill>
                  <a:srgbClr val="0A0A0A"/>
                </a:solidFill>
                <a:effectLst/>
                <a:latin typeface="Open Sans" panose="020B0606030504020204" pitchFamily="34" charset="0"/>
              </a:rPr>
              <a:t>CiteScore</a:t>
            </a:r>
            <a:r>
              <a:rPr lang="en-US" sz="1600" b="0" i="0" dirty="0">
                <a:solidFill>
                  <a:srgbClr val="0A0A0A"/>
                </a:solidFill>
                <a:effectLst/>
                <a:latin typeface="Open Sans" panose="020B0606030504020204" pitchFamily="34" charset="0"/>
              </a:rPr>
              <a:t> is a means to measure the average citations for a journal. This is calculated by the number of citations within the past three years divided by the number of all items published in the same years. The higher the </a:t>
            </a:r>
            <a:r>
              <a:rPr lang="en-US" sz="1600" b="0" i="0" dirty="0" err="1">
                <a:solidFill>
                  <a:srgbClr val="0A0A0A"/>
                </a:solidFill>
                <a:effectLst/>
                <a:latin typeface="Open Sans" panose="020B0606030504020204" pitchFamily="34" charset="0"/>
              </a:rPr>
              <a:t>CiteScore</a:t>
            </a:r>
            <a:r>
              <a:rPr lang="en-US" sz="1600" b="0" i="0" dirty="0">
                <a:solidFill>
                  <a:srgbClr val="0A0A0A"/>
                </a:solidFill>
                <a:effectLst/>
                <a:latin typeface="Open Sans" panose="020B0606030504020204" pitchFamily="34" charset="0"/>
              </a:rPr>
              <a:t>, the more valuable the journal is deemed to be. All documents that are indexed by Scopus are in </a:t>
            </a:r>
            <a:r>
              <a:rPr lang="en-US" sz="1600" b="0" i="0" dirty="0" err="1">
                <a:solidFill>
                  <a:srgbClr val="0A0A0A"/>
                </a:solidFill>
                <a:effectLst/>
                <a:latin typeface="Open Sans" panose="020B0606030504020204" pitchFamily="34" charset="0"/>
              </a:rPr>
              <a:t>CiteScore</a:t>
            </a:r>
            <a:r>
              <a:rPr lang="en-US" sz="1600" b="0" i="0" dirty="0">
                <a:solidFill>
                  <a:srgbClr val="0A0A0A"/>
                </a:solidFill>
                <a:effectLst/>
                <a:latin typeface="Open Sans" panose="020B0606030504020204" pitchFamily="34" charset="0"/>
              </a:rPr>
              <a:t>, including not only articles but letters, notes, conference papers, and reviews. </a:t>
            </a:r>
            <a:r>
              <a:rPr lang="en-US" sz="1600" b="0" i="0" dirty="0" err="1">
                <a:solidFill>
                  <a:srgbClr val="0A0A0A"/>
                </a:solidFill>
                <a:effectLst/>
                <a:latin typeface="Open Sans" panose="020B0606030504020204" pitchFamily="34" charset="0"/>
              </a:rPr>
              <a:t>CiteScore</a:t>
            </a:r>
            <a:r>
              <a:rPr lang="en-US" sz="1600" b="0" i="0" dirty="0">
                <a:solidFill>
                  <a:srgbClr val="0A0A0A"/>
                </a:solidFill>
                <a:effectLst/>
                <a:latin typeface="Open Sans" panose="020B0606030504020204" pitchFamily="34" charset="0"/>
              </a:rPr>
              <a:t> is calculated on an annual basis and shows the average citations for a full calendar year. The </a:t>
            </a:r>
            <a:r>
              <a:rPr lang="en-US" sz="1600" b="0" i="0" dirty="0" err="1">
                <a:solidFill>
                  <a:srgbClr val="0A0A0A"/>
                </a:solidFill>
                <a:effectLst/>
                <a:latin typeface="Open Sans" panose="020B0606030504020204" pitchFamily="34" charset="0"/>
              </a:rPr>
              <a:t>CiteScore</a:t>
            </a:r>
            <a:r>
              <a:rPr lang="en-US" sz="1600" b="0" i="0" dirty="0">
                <a:solidFill>
                  <a:srgbClr val="0A0A0A"/>
                </a:solidFill>
                <a:effectLst/>
                <a:latin typeface="Open Sans" panose="020B0606030504020204" pitchFamily="34" charset="0"/>
              </a:rPr>
              <a:t> metrics includes eight indicators: </a:t>
            </a:r>
            <a:r>
              <a:rPr lang="en-US" sz="1600" b="0" i="0" dirty="0" err="1">
                <a:solidFill>
                  <a:srgbClr val="0A0A0A"/>
                </a:solidFill>
                <a:effectLst/>
                <a:latin typeface="Open Sans" panose="020B0606030504020204" pitchFamily="34" charset="0"/>
              </a:rPr>
              <a:t>CiteScore</a:t>
            </a:r>
            <a:r>
              <a:rPr lang="en-US" sz="1600" b="0" i="0" dirty="0">
                <a:solidFill>
                  <a:srgbClr val="0A0A0A"/>
                </a:solidFill>
                <a:effectLst/>
                <a:latin typeface="Open Sans" panose="020B0606030504020204" pitchFamily="34" charset="0"/>
              </a:rPr>
              <a:t>, </a:t>
            </a:r>
            <a:r>
              <a:rPr lang="en-US" sz="1600" b="0" i="0" dirty="0" err="1">
                <a:solidFill>
                  <a:srgbClr val="0A0A0A"/>
                </a:solidFill>
                <a:effectLst/>
                <a:latin typeface="Open Sans" panose="020B0606030504020204" pitchFamily="34" charset="0"/>
              </a:rPr>
              <a:t>CiteScore</a:t>
            </a:r>
            <a:r>
              <a:rPr lang="en-US" sz="1600" b="0" i="0" dirty="0">
                <a:solidFill>
                  <a:srgbClr val="0A0A0A"/>
                </a:solidFill>
                <a:effectLst/>
                <a:latin typeface="Open Sans" panose="020B0606030504020204" pitchFamily="34" charset="0"/>
              </a:rPr>
              <a:t> Tracker, </a:t>
            </a:r>
            <a:r>
              <a:rPr lang="en-US" sz="1600" b="0" i="0" dirty="0" err="1">
                <a:solidFill>
                  <a:srgbClr val="0A0A0A"/>
                </a:solidFill>
                <a:effectLst/>
                <a:latin typeface="Open Sans" panose="020B0606030504020204" pitchFamily="34" charset="0"/>
              </a:rPr>
              <a:t>CiteScore</a:t>
            </a:r>
            <a:r>
              <a:rPr lang="en-US" sz="1600" b="0" i="0" dirty="0">
                <a:solidFill>
                  <a:srgbClr val="0A0A0A"/>
                </a:solidFill>
                <a:effectLst/>
                <a:latin typeface="Open Sans" panose="020B0606030504020204" pitchFamily="34" charset="0"/>
              </a:rPr>
              <a:t> Percentile, </a:t>
            </a:r>
            <a:r>
              <a:rPr lang="en-US" sz="1600" b="0" i="0" dirty="0" err="1">
                <a:solidFill>
                  <a:srgbClr val="0A0A0A"/>
                </a:solidFill>
                <a:effectLst/>
                <a:latin typeface="Open Sans" panose="020B0606030504020204" pitchFamily="34" charset="0"/>
              </a:rPr>
              <a:t>CiteScore</a:t>
            </a:r>
            <a:r>
              <a:rPr lang="en-US" sz="1600" b="0" i="0" dirty="0">
                <a:solidFill>
                  <a:srgbClr val="0A0A0A"/>
                </a:solidFill>
                <a:effectLst/>
                <a:latin typeface="Open Sans" panose="020B0606030504020204" pitchFamily="34" charset="0"/>
              </a:rPr>
              <a:t> Quartiles, </a:t>
            </a:r>
            <a:r>
              <a:rPr lang="en-US" sz="1600" b="0" i="0" dirty="0" err="1">
                <a:solidFill>
                  <a:srgbClr val="0A0A0A"/>
                </a:solidFill>
                <a:effectLst/>
                <a:latin typeface="Open Sans" panose="020B0606030504020204" pitchFamily="34" charset="0"/>
              </a:rPr>
              <a:t>CiteScore</a:t>
            </a:r>
            <a:r>
              <a:rPr lang="en-US" sz="1600" b="0" i="0">
                <a:solidFill>
                  <a:srgbClr val="0A0A0A"/>
                </a:solidFill>
                <a:effectLst/>
                <a:latin typeface="Open Sans" panose="020B0606030504020204" pitchFamily="34" charset="0"/>
              </a:rPr>
              <a:t> Rank, Citation Count, Document Count, and Percentage Cited.</a:t>
            </a:r>
            <a:endParaRPr lang="en-US" sz="1100" dirty="0">
              <a:solidFill>
                <a:srgbClr val="777777"/>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ar-SA" dirty="0"/>
          </a:p>
        </p:txBody>
      </p:sp>
      <p:sp>
        <p:nvSpPr>
          <p:cNvPr id="4" name="Slide Number Placeholder 3"/>
          <p:cNvSpPr>
            <a:spLocks noGrp="1"/>
          </p:cNvSpPr>
          <p:nvPr>
            <p:ph type="sldNum" sz="quarter" idx="5"/>
          </p:nvPr>
        </p:nvSpPr>
        <p:spPr/>
        <p:txBody>
          <a:bodyPr/>
          <a:lstStyle/>
          <a:p>
            <a:fld id="{477781EA-8671-41D6-B940-F9C568C73DDA}" type="slidenum">
              <a:rPr lang="ar-SA" smtClean="0"/>
              <a:t>18</a:t>
            </a:fld>
            <a:endParaRPr lang="ar-SA"/>
          </a:p>
        </p:txBody>
      </p:sp>
    </p:spTree>
    <p:extLst>
      <p:ext uri="{BB962C8B-B14F-4D97-AF65-F5344CB8AC3E}">
        <p14:creationId xmlns:p14="http://schemas.microsoft.com/office/powerpoint/2010/main" val="165949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777777"/>
                </a:solidFill>
                <a:effectLst/>
                <a:latin typeface="Segoe UI" panose="020B0502040204020203" pitchFamily="34" charset="0"/>
                <a:ea typeface="Times New Roman" panose="02020603050405020304" pitchFamily="18" charset="0"/>
                <a:cs typeface="Times New Roman" panose="02020603050405020304" pitchFamily="18" charset="0"/>
              </a:rPr>
              <a:t>SJR</a:t>
            </a:r>
            <a:r>
              <a:rPr lang="en-US" sz="1200" dirty="0">
                <a:solidFill>
                  <a:srgbClr val="777777"/>
                </a:solidFill>
                <a:effectLst/>
                <a:latin typeface="Segoe UI" panose="020B0502040204020203" pitchFamily="34" charset="0"/>
                <a:ea typeface="Times New Roman" panose="02020603050405020304" pitchFamily="18" charset="0"/>
                <a:cs typeface="Times New Roman" panose="02020603050405020304" pitchFamily="18" charset="0"/>
              </a:rPr>
              <a:t> – or </a:t>
            </a:r>
            <a:r>
              <a:rPr lang="en-US" sz="1200" dirty="0" err="1">
                <a:solidFill>
                  <a:srgbClr val="777777"/>
                </a:solidFill>
                <a:effectLst/>
                <a:latin typeface="Segoe UI" panose="020B0502040204020203" pitchFamily="34" charset="0"/>
                <a:ea typeface="Times New Roman" panose="02020603050405020304" pitchFamily="18" charset="0"/>
                <a:cs typeface="Times New Roman" panose="02020603050405020304" pitchFamily="18" charset="0"/>
              </a:rPr>
              <a:t>SCImago</a:t>
            </a:r>
            <a:r>
              <a:rPr lang="en-US" sz="1200" dirty="0">
                <a:solidFill>
                  <a:srgbClr val="777777"/>
                </a:solidFill>
                <a:effectLst/>
                <a:latin typeface="Segoe UI" panose="020B0502040204020203" pitchFamily="34" charset="0"/>
                <a:ea typeface="Times New Roman" panose="02020603050405020304" pitchFamily="18" charset="0"/>
                <a:cs typeface="Times New Roman" panose="02020603050405020304" pitchFamily="18" charset="0"/>
              </a:rPr>
              <a:t> Journal Rank, is based on the concept of a transfer of prestige between journals via their citation links.</a:t>
            </a:r>
            <a:endParaRPr lang="en-US" sz="1100" dirty="0">
              <a:solidFill>
                <a:srgbClr val="777777"/>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ar-SA" dirty="0"/>
          </a:p>
        </p:txBody>
      </p:sp>
      <p:sp>
        <p:nvSpPr>
          <p:cNvPr id="4" name="Slide Number Placeholder 3"/>
          <p:cNvSpPr>
            <a:spLocks noGrp="1"/>
          </p:cNvSpPr>
          <p:nvPr>
            <p:ph type="sldNum" sz="quarter" idx="5"/>
          </p:nvPr>
        </p:nvSpPr>
        <p:spPr/>
        <p:txBody>
          <a:bodyPr/>
          <a:lstStyle/>
          <a:p>
            <a:fld id="{477781EA-8671-41D6-B940-F9C568C73DDA}" type="slidenum">
              <a:rPr lang="ar-SA" smtClean="0"/>
              <a:t>19</a:t>
            </a:fld>
            <a:endParaRPr lang="ar-SA"/>
          </a:p>
        </p:txBody>
      </p:sp>
    </p:spTree>
    <p:extLst>
      <p:ext uri="{BB962C8B-B14F-4D97-AF65-F5344CB8AC3E}">
        <p14:creationId xmlns:p14="http://schemas.microsoft.com/office/powerpoint/2010/main" val="294453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777777"/>
                </a:solidFill>
                <a:effectLst/>
                <a:latin typeface="Segoe UI" panose="020B0502040204020203" pitchFamily="34" charset="0"/>
                <a:ea typeface="Times New Roman" panose="02020603050405020304" pitchFamily="18" charset="0"/>
                <a:cs typeface="Times New Roman" panose="02020603050405020304" pitchFamily="18" charset="0"/>
              </a:rPr>
              <a:t>JIF</a:t>
            </a:r>
            <a:r>
              <a:rPr lang="en-US" sz="1200" dirty="0">
                <a:solidFill>
                  <a:srgbClr val="777777"/>
                </a:solidFill>
                <a:effectLst/>
                <a:latin typeface="Segoe UI" panose="020B0502040204020203" pitchFamily="34" charset="0"/>
                <a:ea typeface="Times New Roman" panose="02020603050405020304" pitchFamily="18" charset="0"/>
                <a:cs typeface="Times New Roman" panose="02020603050405020304" pitchFamily="18" charset="0"/>
              </a:rPr>
              <a:t> – or Journal Impact Factor is calculated by Clarivate Analytics as the average of the sum of the citations received in a given year to a journal’s previous two years of publications, divided by the sum of “citable” publications in the previous two years.</a:t>
            </a:r>
            <a:endParaRPr lang="en-US" sz="1100" dirty="0">
              <a:solidFill>
                <a:srgbClr val="777777"/>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b="0" i="0" dirty="0">
                <a:solidFill>
                  <a:srgbClr val="000000"/>
                </a:solidFill>
                <a:effectLst/>
                <a:latin typeface="Clarivate Regular"/>
              </a:rPr>
              <a:t>Journal Citation Reports™ (JCR) provides you with the transparent, publisher-neutral data and statistics you need to make confident decisions in today’s evolving scholarly publishing landscape, whether you’re submitting your first manuscript or managing a portfolio of thousands of publications.</a:t>
            </a:r>
            <a:endParaRPr lang="ar-SA" dirty="0"/>
          </a:p>
        </p:txBody>
      </p:sp>
      <p:sp>
        <p:nvSpPr>
          <p:cNvPr id="4" name="Slide Number Placeholder 3"/>
          <p:cNvSpPr>
            <a:spLocks noGrp="1"/>
          </p:cNvSpPr>
          <p:nvPr>
            <p:ph type="sldNum" sz="quarter" idx="5"/>
          </p:nvPr>
        </p:nvSpPr>
        <p:spPr/>
        <p:txBody>
          <a:bodyPr/>
          <a:lstStyle/>
          <a:p>
            <a:fld id="{477781EA-8671-41D6-B940-F9C568C73DDA}" type="slidenum">
              <a:rPr lang="ar-SA" smtClean="0"/>
              <a:t>21</a:t>
            </a:fld>
            <a:endParaRPr lang="ar-SA"/>
          </a:p>
        </p:txBody>
      </p:sp>
    </p:spTree>
    <p:extLst>
      <p:ext uri="{BB962C8B-B14F-4D97-AF65-F5344CB8AC3E}">
        <p14:creationId xmlns:p14="http://schemas.microsoft.com/office/powerpoint/2010/main" val="114153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477781EA-8671-41D6-B940-F9C568C73DDA}" type="slidenum">
              <a:rPr lang="ar-SA" smtClean="0"/>
              <a:t>28</a:t>
            </a:fld>
            <a:endParaRPr lang="ar-SA"/>
          </a:p>
        </p:txBody>
      </p:sp>
    </p:spTree>
    <p:extLst>
      <p:ext uri="{BB962C8B-B14F-4D97-AF65-F5344CB8AC3E}">
        <p14:creationId xmlns:p14="http://schemas.microsoft.com/office/powerpoint/2010/main" val="3613933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477781EA-8671-41D6-B940-F9C568C73DDA}" type="slidenum">
              <a:rPr lang="ar-SA" smtClean="0"/>
              <a:t>53</a:t>
            </a:fld>
            <a:endParaRPr lang="ar-SA"/>
          </a:p>
        </p:txBody>
      </p:sp>
    </p:spTree>
    <p:extLst>
      <p:ext uri="{BB962C8B-B14F-4D97-AF65-F5344CB8AC3E}">
        <p14:creationId xmlns:p14="http://schemas.microsoft.com/office/powerpoint/2010/main" val="357219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477781EA-8671-41D6-B940-F9C568C73DDA}" type="slidenum">
              <a:rPr lang="ar-SA" smtClean="0"/>
              <a:t>54</a:t>
            </a:fld>
            <a:endParaRPr lang="ar-SA"/>
          </a:p>
        </p:txBody>
      </p:sp>
    </p:spTree>
    <p:extLst>
      <p:ext uri="{BB962C8B-B14F-4D97-AF65-F5344CB8AC3E}">
        <p14:creationId xmlns:p14="http://schemas.microsoft.com/office/powerpoint/2010/main" val="1683382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5"/>
          </p:nvPr>
        </p:nvSpPr>
        <p:spPr/>
        <p:txBody>
          <a:bodyPr/>
          <a:lstStyle/>
          <a:p>
            <a:fld id="{477781EA-8671-41D6-B940-F9C568C73DDA}" type="slidenum">
              <a:rPr lang="ar-SA" smtClean="0"/>
              <a:t>60</a:t>
            </a:fld>
            <a:endParaRPr lang="ar-SA"/>
          </a:p>
        </p:txBody>
      </p:sp>
    </p:spTree>
    <p:extLst>
      <p:ext uri="{BB962C8B-B14F-4D97-AF65-F5344CB8AC3E}">
        <p14:creationId xmlns:p14="http://schemas.microsoft.com/office/powerpoint/2010/main" val="372624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12/29/2022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6410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4532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367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7252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12/29/2022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776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8719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1020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681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5822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12/29/2022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27594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12/29/2022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513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12/29/2022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41705139"/>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thinkchecksubmit.org/abou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thinkchecksubmit.org/journals/about-predatory-publishi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thinkchecksubmit.org/journals/indexing-services/" TargetMode="External"/><Relationship Id="rId2" Type="http://schemas.openxmlformats.org/officeDocument/2006/relationships/hyperlink" Target="https://thinkchecksubmit.org/journals/peer-review/"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hyperlink" Target="https://www.ref-n-write.com/blog/how-to-write-a-research-paper-academic-phrasebank-vocabulary/" TargetMode="External"/><Relationship Id="rId4" Type="http://schemas.openxmlformats.org/officeDocument/2006/relationships/hyperlink" Target="https://www.phrasebank.manchester.ac.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5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039" name="Rectangle 1038">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2A65F1AB-34DD-4C16-3D9D-30A5FDC50CAF}"/>
              </a:ext>
            </a:extLst>
          </p:cNvPr>
          <p:cNvSpPr>
            <a:spLocks noGrp="1"/>
          </p:cNvSpPr>
          <p:nvPr>
            <p:ph type="ctrTitle"/>
          </p:nvPr>
        </p:nvSpPr>
        <p:spPr>
          <a:xfrm>
            <a:off x="1306286" y="1446715"/>
            <a:ext cx="9637485" cy="3299335"/>
          </a:xfrm>
        </p:spPr>
        <p:txBody>
          <a:bodyPr>
            <a:normAutofit/>
          </a:bodyPr>
          <a:lstStyle/>
          <a:p>
            <a:r>
              <a:rPr lang="en-AU" b="1" cap="none" dirty="0">
                <a:latin typeface="Andalus" panose="02020603050405020304" pitchFamily="18" charset="-78"/>
                <a:cs typeface="Andalus" panose="02020603050405020304" pitchFamily="18" charset="-78"/>
              </a:rPr>
              <a:t>Dissemination of research findings</a:t>
            </a:r>
            <a:endParaRPr lang="ar-SA" b="1" cap="none" dirty="0">
              <a:latin typeface="Andalus" panose="02020603050405020304" pitchFamily="18" charset="-78"/>
              <a:cs typeface="Andalus" panose="02020603050405020304" pitchFamily="18" charset="-78"/>
            </a:endParaRPr>
          </a:p>
        </p:txBody>
      </p:sp>
      <p:sp>
        <p:nvSpPr>
          <p:cNvPr id="3" name="Subtitle 2">
            <a:extLst>
              <a:ext uri="{FF2B5EF4-FFF2-40B4-BE49-F238E27FC236}">
                <a16:creationId xmlns:a16="http://schemas.microsoft.com/office/drawing/2014/main" id="{06FF06AD-6977-4D6C-CB01-EFEE1848FEF8}"/>
              </a:ext>
            </a:extLst>
          </p:cNvPr>
          <p:cNvSpPr>
            <a:spLocks noGrp="1"/>
          </p:cNvSpPr>
          <p:nvPr>
            <p:ph type="subTitle" idx="1"/>
          </p:nvPr>
        </p:nvSpPr>
        <p:spPr>
          <a:xfrm>
            <a:off x="1306286" y="4842627"/>
            <a:ext cx="9637485" cy="729223"/>
          </a:xfrm>
        </p:spPr>
        <p:txBody>
          <a:bodyPr>
            <a:noAutofit/>
          </a:bodyPr>
          <a:lstStyle/>
          <a:p>
            <a:pPr>
              <a:lnSpc>
                <a:spcPct val="100000"/>
              </a:lnSpc>
              <a:spcAft>
                <a:spcPts val="600"/>
              </a:spcAft>
            </a:pPr>
            <a:r>
              <a:rPr lang="en-US" sz="2400" b="1" dirty="0">
                <a:latin typeface="Andalus" panose="02020603050405020304" pitchFamily="18" charset="-78"/>
                <a:cs typeface="Andalus" panose="02020603050405020304" pitchFamily="18" charset="-78"/>
              </a:rPr>
              <a:t>Dr. Muna Alharbi</a:t>
            </a:r>
          </a:p>
          <a:p>
            <a:pPr>
              <a:lnSpc>
                <a:spcPct val="100000"/>
              </a:lnSpc>
              <a:spcAft>
                <a:spcPts val="600"/>
              </a:spcAft>
            </a:pPr>
            <a:r>
              <a:rPr lang="en-US" sz="2400" dirty="0">
                <a:latin typeface="Andalus" panose="02020603050405020304" pitchFamily="18" charset="-78"/>
                <a:cs typeface="Andalus" panose="02020603050405020304" pitchFamily="18" charset="-78"/>
              </a:rPr>
              <a:t>Assistant Professor, Faculty of Nursing, Umm </a:t>
            </a:r>
            <a:r>
              <a:rPr lang="en-US" sz="2400" dirty="0" err="1">
                <a:latin typeface="Andalus" panose="02020603050405020304" pitchFamily="18" charset="-78"/>
                <a:cs typeface="Andalus" panose="02020603050405020304" pitchFamily="18" charset="-78"/>
              </a:rPr>
              <a:t>AlQura</a:t>
            </a:r>
            <a:r>
              <a:rPr lang="en-US" sz="2400" dirty="0">
                <a:latin typeface="Andalus" panose="02020603050405020304" pitchFamily="18" charset="-78"/>
                <a:cs typeface="Andalus" panose="02020603050405020304" pitchFamily="18" charset="-78"/>
              </a:rPr>
              <a:t> University</a:t>
            </a:r>
          </a:p>
          <a:p>
            <a:pPr>
              <a:lnSpc>
                <a:spcPct val="100000"/>
              </a:lnSpc>
              <a:spcAft>
                <a:spcPts val="600"/>
              </a:spcAft>
            </a:pPr>
            <a:r>
              <a:rPr lang="en-US" sz="2400" dirty="0">
                <a:latin typeface="Andalus" panose="02020603050405020304" pitchFamily="18" charset="-78"/>
                <a:cs typeface="Andalus" panose="02020603050405020304" pitchFamily="18" charset="-78"/>
              </a:rPr>
              <a:t>RN, MN, PhD, Nursing Education</a:t>
            </a:r>
            <a:endParaRPr lang="ar-SA" sz="2400" dirty="0">
              <a:latin typeface="Andalus" panose="02020603050405020304" pitchFamily="18" charset="-78"/>
              <a:cs typeface="Andalus" panose="02020603050405020304" pitchFamily="18" charset="-78"/>
            </a:endParaRPr>
          </a:p>
        </p:txBody>
      </p:sp>
      <p:sp>
        <p:nvSpPr>
          <p:cNvPr id="1041" name="Rectangle 1040">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43" name="Straight Connector 1042">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pic>
        <p:nvPicPr>
          <p:cNvPr id="1030" name="Picture 6" descr="كل الصور">
            <a:extLst>
              <a:ext uri="{FF2B5EF4-FFF2-40B4-BE49-F238E27FC236}">
                <a16:creationId xmlns:a16="http://schemas.microsoft.com/office/drawing/2014/main" id="{AF2FADB6-EB17-001F-1507-AB166F344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693" y="886796"/>
            <a:ext cx="1128577" cy="112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20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6AA3-FFA7-2F4A-ECEA-DFD33A9619F9}"/>
              </a:ext>
            </a:extLst>
          </p:cNvPr>
          <p:cNvSpPr>
            <a:spLocks noGrp="1"/>
          </p:cNvSpPr>
          <p:nvPr>
            <p:ph type="title"/>
          </p:nvPr>
        </p:nvSpPr>
        <p:spPr>
          <a:xfrm>
            <a:off x="1466850" y="331470"/>
            <a:ext cx="10058400" cy="1371600"/>
          </a:xfrm>
        </p:spPr>
        <p:txBody>
          <a:bodyPr/>
          <a:lstStyle/>
          <a:p>
            <a:r>
              <a:rPr lang="en-US" dirty="0">
                <a:latin typeface="Arial Narrow" panose="020B0606020202030204" pitchFamily="34" charset="0"/>
              </a:rPr>
              <a:t>Methods of communicating the research</a:t>
            </a:r>
            <a:endParaRPr lang="ar-SA" dirty="0">
              <a:latin typeface="Arial Narrow" panose="020B0606020202030204" pitchFamily="34" charset="0"/>
            </a:endParaRPr>
          </a:p>
        </p:txBody>
      </p:sp>
      <p:graphicFrame>
        <p:nvGraphicFramePr>
          <p:cNvPr id="4" name="Content Placeholder 3">
            <a:extLst>
              <a:ext uri="{FF2B5EF4-FFF2-40B4-BE49-F238E27FC236}">
                <a16:creationId xmlns:a16="http://schemas.microsoft.com/office/drawing/2014/main" id="{8FF1136B-FC5A-7B89-695B-F0C80F1A749D}"/>
              </a:ext>
            </a:extLst>
          </p:cNvPr>
          <p:cNvGraphicFramePr>
            <a:graphicFrameLocks noGrp="1"/>
          </p:cNvGraphicFramePr>
          <p:nvPr>
            <p:ph idx="1"/>
            <p:extLst>
              <p:ext uri="{D42A27DB-BD31-4B8C-83A1-F6EECF244321}">
                <p14:modId xmlns:p14="http://schemas.microsoft.com/office/powerpoint/2010/main" val="54209949"/>
              </p:ext>
            </p:extLst>
          </p:nvPr>
        </p:nvGraphicFramePr>
        <p:xfrm>
          <a:off x="1066800" y="1703070"/>
          <a:ext cx="1005840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52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B0468A06-22CF-5ECB-24F7-0AE750191B0C}"/>
              </a:ext>
            </a:extLst>
          </p:cNvPr>
          <p:cNvSpPr>
            <a:spLocks noGrp="1"/>
          </p:cNvSpPr>
          <p:nvPr>
            <p:ph type="title"/>
          </p:nvPr>
        </p:nvSpPr>
        <p:spPr>
          <a:xfrm>
            <a:off x="1066800" y="642594"/>
            <a:ext cx="10058400" cy="1371600"/>
          </a:xfrm>
        </p:spPr>
        <p:txBody>
          <a:bodyPr>
            <a:normAutofit/>
          </a:bodyPr>
          <a:lstStyle/>
          <a:p>
            <a:pPr algn="ctr"/>
            <a:r>
              <a:rPr lang="en-US" dirty="0">
                <a:latin typeface="Arial Narrow" panose="020B0606020202030204" pitchFamily="34" charset="0"/>
              </a:rPr>
              <a:t>Factors in choosing the Right Journal for Publication</a:t>
            </a:r>
            <a:endParaRPr lang="ar-SA" dirty="0">
              <a:latin typeface="Arial Narrow" panose="020B0606020202030204" pitchFamily="34" charset="0"/>
            </a:endParaRPr>
          </a:p>
        </p:txBody>
      </p:sp>
      <p:graphicFrame>
        <p:nvGraphicFramePr>
          <p:cNvPr id="5" name="Content Placeholder 2">
            <a:extLst>
              <a:ext uri="{FF2B5EF4-FFF2-40B4-BE49-F238E27FC236}">
                <a16:creationId xmlns:a16="http://schemas.microsoft.com/office/drawing/2014/main" id="{2FB07D52-2479-B47B-BB36-28091BE22B01}"/>
              </a:ext>
            </a:extLst>
          </p:cNvPr>
          <p:cNvGraphicFramePr>
            <a:graphicFrameLocks noGrp="1"/>
          </p:cNvGraphicFramePr>
          <p:nvPr>
            <p:ph idx="1"/>
            <p:extLst>
              <p:ext uri="{D42A27DB-BD31-4B8C-83A1-F6EECF244321}">
                <p14:modId xmlns:p14="http://schemas.microsoft.com/office/powerpoint/2010/main" val="2867128663"/>
              </p:ext>
            </p:extLst>
          </p:nvPr>
        </p:nvGraphicFramePr>
        <p:xfrm>
          <a:off x="1066800" y="1908810"/>
          <a:ext cx="10058400" cy="4491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940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Internet">
            <a:extLst>
              <a:ext uri="{FF2B5EF4-FFF2-40B4-BE49-F238E27FC236}">
                <a16:creationId xmlns:a16="http://schemas.microsoft.com/office/drawing/2014/main" id="{F5E2A1D6-016A-B919-9729-BDA9927E4C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654" y="751821"/>
            <a:ext cx="5367165" cy="5367165"/>
          </a:xfrm>
          <a:prstGeom prst="rect">
            <a:avLst/>
          </a:prstGeom>
        </p:spPr>
      </p:pic>
      <p:sp>
        <p:nvSpPr>
          <p:cNvPr id="12" name="Rectangle 11">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EE4C71-EBA4-9598-6074-0DBBEB8B0394}"/>
              </a:ext>
            </a:extLst>
          </p:cNvPr>
          <p:cNvSpPr>
            <a:spLocks noGrp="1"/>
          </p:cNvSpPr>
          <p:nvPr>
            <p:ph type="title"/>
          </p:nvPr>
        </p:nvSpPr>
        <p:spPr>
          <a:xfrm>
            <a:off x="7064082" y="642594"/>
            <a:ext cx="4472921" cy="1371600"/>
          </a:xfrm>
        </p:spPr>
        <p:txBody>
          <a:bodyPr>
            <a:normAutofit/>
          </a:bodyPr>
          <a:lstStyle/>
          <a:p>
            <a:r>
              <a:rPr lang="en-US" sz="3700" dirty="0">
                <a:latin typeface="Arial Narrow" panose="020B0606020202030204" pitchFamily="34" charset="0"/>
              </a:rPr>
              <a:t>Where will you publish your research?</a:t>
            </a:r>
            <a:endParaRPr lang="ar-SA" sz="37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D709FB92-3D94-53AB-0638-8547208B2AEF}"/>
              </a:ext>
            </a:extLst>
          </p:cNvPr>
          <p:cNvSpPr>
            <a:spLocks noGrp="1"/>
          </p:cNvSpPr>
          <p:nvPr>
            <p:ph idx="1"/>
          </p:nvPr>
        </p:nvSpPr>
        <p:spPr>
          <a:xfrm>
            <a:off x="7064082" y="2103120"/>
            <a:ext cx="4472922" cy="3931920"/>
          </a:xfrm>
        </p:spPr>
        <p:txBody>
          <a:bodyPr>
            <a:normAutofit fontScale="92500" lnSpcReduction="10000"/>
          </a:bodyPr>
          <a:lstStyle/>
          <a:p>
            <a:pPr marL="0" indent="0">
              <a:buNone/>
            </a:pPr>
            <a:endParaRPr lang="en-US" dirty="0">
              <a:latin typeface="Arial" panose="020B0604020202020204" pitchFamily="34" charset="0"/>
              <a:ea typeface="Times New Roman" panose="02020603050405020304" pitchFamily="18" charset="0"/>
              <a:cs typeface="Arial" panose="020B0604020202020204" pitchFamily="34" charset="0"/>
            </a:endParaRPr>
          </a:p>
          <a:p>
            <a:r>
              <a:rPr lang="en-US" sz="4000" dirty="0">
                <a:latin typeface="Arial Narrow" panose="020B0606020202030204" pitchFamily="34" charset="0"/>
                <a:ea typeface="Times New Roman" panose="02020603050405020304" pitchFamily="18" charset="0"/>
                <a:cs typeface="Arial" panose="020B0604020202020204" pitchFamily="34" charset="0"/>
              </a:rPr>
              <a:t>B</a:t>
            </a:r>
            <a:r>
              <a:rPr lang="en-US" sz="4000" dirty="0">
                <a:effectLst/>
                <a:latin typeface="Arial Narrow" panose="020B0606020202030204" pitchFamily="34" charset="0"/>
                <a:ea typeface="Times New Roman" panose="02020603050405020304" pitchFamily="18" charset="0"/>
                <a:cs typeface="Arial" panose="020B0604020202020204" pitchFamily="34" charset="0"/>
              </a:rPr>
              <a:t>MJ </a:t>
            </a:r>
          </a:p>
          <a:p>
            <a:r>
              <a:rPr lang="en-US" sz="4000" dirty="0">
                <a:effectLst/>
                <a:latin typeface="Arial Narrow" panose="020B0606020202030204" pitchFamily="34" charset="0"/>
                <a:ea typeface="Times New Roman" panose="02020603050405020304" pitchFamily="18" charset="0"/>
                <a:cs typeface="Arial" panose="020B0604020202020204" pitchFamily="34" charset="0"/>
              </a:rPr>
              <a:t>Elsevier</a:t>
            </a:r>
          </a:p>
          <a:p>
            <a:r>
              <a:rPr lang="en-US" sz="4000" dirty="0">
                <a:effectLst/>
                <a:latin typeface="Arial Narrow" panose="020B0606020202030204" pitchFamily="34" charset="0"/>
                <a:ea typeface="Times New Roman" panose="02020603050405020304" pitchFamily="18" charset="0"/>
                <a:cs typeface="Arial" panose="020B0604020202020204" pitchFamily="34" charset="0"/>
              </a:rPr>
              <a:t>Wily online</a:t>
            </a:r>
          </a:p>
          <a:p>
            <a:r>
              <a:rPr lang="en-US" sz="4000" dirty="0">
                <a:effectLst/>
                <a:latin typeface="Arial Narrow" panose="020B0606020202030204" pitchFamily="34" charset="0"/>
                <a:ea typeface="Times New Roman" panose="02020603050405020304" pitchFamily="18" charset="0"/>
                <a:cs typeface="Arial" panose="020B0604020202020204" pitchFamily="34" charset="0"/>
              </a:rPr>
              <a:t>Johns and Taylor </a:t>
            </a:r>
          </a:p>
          <a:p>
            <a:r>
              <a:rPr lang="en-US" sz="4000" dirty="0">
                <a:latin typeface="Arial Narrow" panose="020B0606020202030204" pitchFamily="34" charset="0"/>
                <a:ea typeface="Times New Roman" panose="02020603050405020304" pitchFamily="18" charset="0"/>
                <a:cs typeface="Arial" panose="020B0604020202020204" pitchFamily="34" charset="0"/>
              </a:rPr>
              <a:t>…?</a:t>
            </a:r>
            <a:endParaRPr lang="en-US" sz="4000" dirty="0">
              <a:effectLst/>
              <a:latin typeface="Arial Narrow" panose="020B0606020202030204" pitchFamily="34" charset="0"/>
              <a:ea typeface="Times New Roman" panose="02020603050405020304" pitchFamily="18" charset="0"/>
              <a:cs typeface="Arial" panose="020B0604020202020204" pitchFamily="34" charset="0"/>
            </a:endParaRPr>
          </a:p>
          <a:p>
            <a:endParaRPr lang="ar-SA" dirty="0"/>
          </a:p>
        </p:txBody>
      </p:sp>
    </p:spTree>
    <p:extLst>
      <p:ext uri="{BB962C8B-B14F-4D97-AF65-F5344CB8AC3E}">
        <p14:creationId xmlns:p14="http://schemas.microsoft.com/office/powerpoint/2010/main" val="144380163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Different coloured question marks">
            <a:extLst>
              <a:ext uri="{FF2B5EF4-FFF2-40B4-BE49-F238E27FC236}">
                <a16:creationId xmlns:a16="http://schemas.microsoft.com/office/drawing/2014/main" id="{DC4429AA-94D8-2BEF-C4D7-C4C37CBA5929}"/>
              </a:ext>
            </a:extLst>
          </p:cNvPr>
          <p:cNvPicPr>
            <a:picLocks noChangeAspect="1"/>
          </p:cNvPicPr>
          <p:nvPr/>
        </p:nvPicPr>
        <p:blipFill rotWithShape="1">
          <a:blip r:embed="rId2"/>
          <a:srcRect l="22091" r="25476"/>
          <a:stretch/>
        </p:blipFill>
        <p:spPr>
          <a:xfrm>
            <a:off x="20" y="10"/>
            <a:ext cx="6392647" cy="6857990"/>
          </a:xfrm>
          <a:prstGeom prst="rect">
            <a:avLst/>
          </a:prstGeom>
        </p:spPr>
      </p:pic>
      <p:sp>
        <p:nvSpPr>
          <p:cNvPr id="17"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005F0-C16B-38D6-688F-26284916121F}"/>
              </a:ext>
            </a:extLst>
          </p:cNvPr>
          <p:cNvSpPr>
            <a:spLocks noGrp="1"/>
          </p:cNvSpPr>
          <p:nvPr>
            <p:ph type="title"/>
          </p:nvPr>
        </p:nvSpPr>
        <p:spPr>
          <a:xfrm>
            <a:off x="7041744" y="780857"/>
            <a:ext cx="4723229" cy="1371600"/>
          </a:xfrm>
        </p:spPr>
        <p:txBody>
          <a:bodyPr>
            <a:normAutofit fontScale="90000"/>
          </a:bodyPr>
          <a:lstStyle/>
          <a:p>
            <a:r>
              <a:rPr lang="en-US" spc="-5" dirty="0">
                <a:latin typeface="Arial Narrow" panose="020B0606020202030204" pitchFamily="34" charset="0"/>
                <a:ea typeface="Times New Roman" panose="02020603050405020304" pitchFamily="18" charset="0"/>
                <a:cs typeface="Andalus" panose="02020603050405020304" pitchFamily="18" charset="-78"/>
              </a:rPr>
              <a:t>S</a:t>
            </a:r>
            <a:r>
              <a:rPr lang="en-US" sz="4000" spc="-5" dirty="0">
                <a:effectLst/>
                <a:latin typeface="Arial Narrow" panose="020B0606020202030204" pitchFamily="34" charset="0"/>
                <a:ea typeface="Times New Roman" panose="02020603050405020304" pitchFamily="18" charset="0"/>
                <a:cs typeface="Andalus" panose="02020603050405020304" pitchFamily="18" charset="-78"/>
              </a:rPr>
              <a:t>ix tips for adapting and sharing your research findings</a:t>
            </a:r>
            <a:br>
              <a:rPr lang="en-US" sz="4000" dirty="0">
                <a:effectLst/>
                <a:latin typeface="Arial Narrow" panose="020B0606020202030204" pitchFamily="34" charset="0"/>
                <a:ea typeface="Times New Roman" panose="02020603050405020304" pitchFamily="18" charset="0"/>
                <a:cs typeface="Andalus" panose="02020603050405020304" pitchFamily="18" charset="-78"/>
              </a:rPr>
            </a:br>
            <a:endParaRPr lang="ar-SA" dirty="0"/>
          </a:p>
        </p:txBody>
      </p:sp>
      <p:sp>
        <p:nvSpPr>
          <p:cNvPr id="3" name="Content Placeholder 2">
            <a:extLst>
              <a:ext uri="{FF2B5EF4-FFF2-40B4-BE49-F238E27FC236}">
                <a16:creationId xmlns:a16="http://schemas.microsoft.com/office/drawing/2014/main" id="{92A0C3E7-27EB-7E12-AA38-6D3EAED3D237}"/>
              </a:ext>
            </a:extLst>
          </p:cNvPr>
          <p:cNvSpPr>
            <a:spLocks noGrp="1"/>
          </p:cNvSpPr>
          <p:nvPr>
            <p:ph idx="1"/>
          </p:nvPr>
        </p:nvSpPr>
        <p:spPr>
          <a:xfrm>
            <a:off x="7041744" y="2152457"/>
            <a:ext cx="4239666" cy="3931920"/>
          </a:xfrm>
        </p:spPr>
        <p:txBody>
          <a:bodyPr>
            <a:noAutofit/>
          </a:bodyPr>
          <a:lstStyle/>
          <a:p>
            <a:pPr marL="0" indent="0">
              <a:lnSpc>
                <a:spcPct val="100000"/>
              </a:lnSpc>
              <a:spcBef>
                <a:spcPts val="2485"/>
              </a:spcBef>
              <a:buSzPts val="1000"/>
              <a:buNone/>
              <a:tabLst>
                <a:tab pos="457200" algn="l"/>
              </a:tabLst>
            </a:pPr>
            <a:r>
              <a:rPr lang="en-US" sz="2400" dirty="0">
                <a:effectLst/>
                <a:latin typeface="Arial Narrow" panose="020B0606020202030204" pitchFamily="34" charset="0"/>
                <a:ea typeface="Times New Roman" panose="02020603050405020304" pitchFamily="18" charset="0"/>
                <a:cs typeface="Andalus" panose="02020603050405020304" pitchFamily="18" charset="-78"/>
              </a:rPr>
              <a:t>1. Know your audience and define your goal</a:t>
            </a:r>
            <a:endParaRPr lang="en-US" sz="2400" dirty="0">
              <a:latin typeface="Arial Narrow" panose="020B0606020202030204" pitchFamily="34" charset="0"/>
              <a:ea typeface="Times New Roman" panose="02020603050405020304" pitchFamily="18" charset="0"/>
              <a:cs typeface="Andalus" panose="02020603050405020304" pitchFamily="18" charset="-78"/>
            </a:endParaRPr>
          </a:p>
          <a:p>
            <a:pPr marL="0" indent="0">
              <a:lnSpc>
                <a:spcPct val="100000"/>
              </a:lnSpc>
              <a:spcBef>
                <a:spcPts val="2485"/>
              </a:spcBef>
              <a:buSzPts val="1000"/>
              <a:buNone/>
              <a:tabLst>
                <a:tab pos="457200" algn="l"/>
              </a:tabLst>
            </a:pPr>
            <a:r>
              <a:rPr lang="en-US" sz="2400" dirty="0">
                <a:effectLst/>
                <a:latin typeface="Arial Narrow" panose="020B0606020202030204" pitchFamily="34" charset="0"/>
                <a:ea typeface="Times New Roman" panose="02020603050405020304" pitchFamily="18" charset="0"/>
                <a:cs typeface="Andalus" panose="02020603050405020304" pitchFamily="18" charset="-78"/>
              </a:rPr>
              <a:t>2. Collaborate with others</a:t>
            </a:r>
          </a:p>
          <a:p>
            <a:pPr marL="0" indent="0">
              <a:buNone/>
            </a:pPr>
            <a:r>
              <a:rPr lang="en-US" sz="2400" dirty="0">
                <a:effectLst/>
                <a:latin typeface="Arial Narrow" panose="020B0606020202030204" pitchFamily="34" charset="0"/>
                <a:ea typeface="Times New Roman" panose="02020603050405020304" pitchFamily="18" charset="0"/>
                <a:cs typeface="Andalus" panose="02020603050405020304" pitchFamily="18" charset="-78"/>
              </a:rPr>
              <a:t>3. Make a plan </a:t>
            </a:r>
          </a:p>
          <a:p>
            <a:pPr marL="0" indent="0">
              <a:buNone/>
            </a:pPr>
            <a:r>
              <a:rPr lang="en-US" sz="2400" dirty="0">
                <a:effectLst/>
                <a:latin typeface="Arial Narrow" panose="020B0606020202030204" pitchFamily="34" charset="0"/>
                <a:ea typeface="Times New Roman" panose="02020603050405020304" pitchFamily="18" charset="0"/>
                <a:cs typeface="Andalus" panose="02020603050405020304" pitchFamily="18" charset="-78"/>
              </a:rPr>
              <a:t>4. Embrace plain language writing </a:t>
            </a:r>
          </a:p>
          <a:p>
            <a:pPr marL="0" indent="0">
              <a:buNone/>
            </a:pPr>
            <a:r>
              <a:rPr lang="en-US" sz="2400" dirty="0">
                <a:effectLst/>
                <a:latin typeface="Arial Narrow" panose="020B0606020202030204" pitchFamily="34" charset="0"/>
                <a:ea typeface="Times New Roman" panose="02020603050405020304" pitchFamily="18" charset="0"/>
                <a:cs typeface="Andalus" panose="02020603050405020304" pitchFamily="18" charset="-78"/>
              </a:rPr>
              <a:t>5. Layer and Link</a:t>
            </a:r>
          </a:p>
          <a:p>
            <a:pPr marL="0" indent="0">
              <a:buNone/>
            </a:pPr>
            <a:r>
              <a:rPr lang="en-US" sz="2400" dirty="0">
                <a:effectLst/>
                <a:latin typeface="Arial Narrow" panose="020B0606020202030204" pitchFamily="34" charset="0"/>
                <a:ea typeface="Times New Roman" panose="02020603050405020304" pitchFamily="18" charset="0"/>
                <a:cs typeface="Andalus" panose="02020603050405020304" pitchFamily="18" charset="-78"/>
              </a:rPr>
              <a:t>6. Evaluate your work</a:t>
            </a:r>
          </a:p>
          <a:p>
            <a:endParaRPr lang="ar-SA" sz="2400" dirty="0">
              <a:latin typeface="Arial Narrow" panose="020B0606020202030204" pitchFamily="34" charset="0"/>
              <a:cs typeface="Andalus" panose="02020603050405020304" pitchFamily="18" charset="-78"/>
            </a:endParaRPr>
          </a:p>
        </p:txBody>
      </p:sp>
    </p:spTree>
    <p:extLst>
      <p:ext uri="{BB962C8B-B14F-4D97-AF65-F5344CB8AC3E}">
        <p14:creationId xmlns:p14="http://schemas.microsoft.com/office/powerpoint/2010/main" val="48608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5" name="Picture 4">
            <a:extLst>
              <a:ext uri="{FF2B5EF4-FFF2-40B4-BE49-F238E27FC236}">
                <a16:creationId xmlns:a16="http://schemas.microsoft.com/office/drawing/2014/main" id="{2A6FF466-096A-DE3B-8098-1774622B2AE6}"/>
              </a:ext>
            </a:extLst>
          </p:cNvPr>
          <p:cNvPicPr>
            <a:picLocks noChangeAspect="1"/>
          </p:cNvPicPr>
          <p:nvPr/>
        </p:nvPicPr>
        <p:blipFill rotWithShape="1">
          <a:blip r:embed="rId2"/>
          <a:srcRect l="5384" r="8168" b="1"/>
          <a:stretch/>
        </p:blipFill>
        <p:spPr>
          <a:xfrm>
            <a:off x="424928" y="419292"/>
            <a:ext cx="5522976" cy="6053328"/>
          </a:xfrm>
          <a:prstGeom prst="rect">
            <a:avLst/>
          </a:prstGeom>
        </p:spPr>
      </p:pic>
      <p:sp>
        <p:nvSpPr>
          <p:cNvPr id="14" name="Rectangle 1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37C025-667F-DDA2-7344-4B2EC87610EC}"/>
              </a:ext>
            </a:extLst>
          </p:cNvPr>
          <p:cNvSpPr>
            <a:spLocks noGrp="1"/>
          </p:cNvSpPr>
          <p:nvPr>
            <p:ph type="title"/>
          </p:nvPr>
        </p:nvSpPr>
        <p:spPr>
          <a:xfrm>
            <a:off x="6846137" y="727626"/>
            <a:ext cx="4602152" cy="1718225"/>
          </a:xfrm>
        </p:spPr>
        <p:txBody>
          <a:bodyPr>
            <a:normAutofit/>
          </a:bodyPr>
          <a:lstStyle/>
          <a:p>
            <a:r>
              <a:rPr lang="en-US" sz="4000" dirty="0" err="1">
                <a:effectLst/>
                <a:latin typeface="Segoe UI" panose="020B0502040204020203" pitchFamily="34" charset="0"/>
                <a:ea typeface="Times New Roman" panose="02020603050405020304" pitchFamily="18" charset="0"/>
                <a:cs typeface="Arial" panose="020B0604020202020204" pitchFamily="34" charset="0"/>
              </a:rPr>
              <a:t>Journalfinder</a:t>
            </a:r>
            <a:endParaRPr lang="ar-SA" dirty="0"/>
          </a:p>
        </p:txBody>
      </p:sp>
      <p:sp>
        <p:nvSpPr>
          <p:cNvPr id="3" name="Content Placeholder 2">
            <a:extLst>
              <a:ext uri="{FF2B5EF4-FFF2-40B4-BE49-F238E27FC236}">
                <a16:creationId xmlns:a16="http://schemas.microsoft.com/office/drawing/2014/main" id="{CD9CFAA6-CA46-C7C5-6D0B-592E332EB85F}"/>
              </a:ext>
            </a:extLst>
          </p:cNvPr>
          <p:cNvSpPr>
            <a:spLocks noGrp="1"/>
          </p:cNvSpPr>
          <p:nvPr>
            <p:ph idx="1"/>
          </p:nvPr>
        </p:nvSpPr>
        <p:spPr>
          <a:xfrm>
            <a:off x="6846137" y="2538919"/>
            <a:ext cx="4602152" cy="3557805"/>
          </a:xfrm>
        </p:spPr>
        <p:txBody>
          <a:bodyPr>
            <a:noAutofit/>
          </a:bodyPr>
          <a:lstStyle/>
          <a:p>
            <a:pPr marL="0" indent="0">
              <a:lnSpc>
                <a:spcPct val="100000"/>
              </a:lnSpc>
              <a:spcBef>
                <a:spcPts val="1200"/>
              </a:spcBef>
              <a:spcAft>
                <a:spcPts val="1200"/>
              </a:spcAft>
              <a:buNone/>
            </a:pPr>
            <a:r>
              <a:rPr lang="en-US" sz="2000" dirty="0">
                <a:effectLst/>
                <a:latin typeface="Arial Narrow" panose="020B0606020202030204" pitchFamily="34" charset="0"/>
                <a:ea typeface="Times New Roman" panose="02020603050405020304" pitchFamily="18" charset="0"/>
                <a:cs typeface="Arial" panose="020B0604020202020204" pitchFamily="34" charset="0"/>
              </a:rPr>
              <a:t>It uses smart search technology and field-of-research specific vocabularies to match your paper to the most appropriate scientific journals in a few simple steps:</a:t>
            </a:r>
          </a:p>
          <a:p>
            <a:pPr marL="0" indent="0">
              <a:lnSpc>
                <a:spcPct val="100000"/>
              </a:lnSpc>
              <a:spcBef>
                <a:spcPts val="1200"/>
              </a:spcBef>
              <a:spcAft>
                <a:spcPts val="1200"/>
              </a:spcAft>
              <a:buNone/>
            </a:pPr>
            <a:r>
              <a:rPr lang="en-US" sz="2000" dirty="0">
                <a:effectLst/>
                <a:latin typeface="Arial Narrow" panose="020B0606020202030204" pitchFamily="34" charset="0"/>
                <a:ea typeface="Times New Roman" panose="02020603050405020304" pitchFamily="18" charset="0"/>
                <a:cs typeface="Arial" panose="020B0604020202020204" pitchFamily="34" charset="0"/>
              </a:rPr>
              <a:t>1) Enter the title and abstract of your paper</a:t>
            </a:r>
          </a:p>
          <a:p>
            <a:pPr marL="0" indent="0">
              <a:lnSpc>
                <a:spcPct val="100000"/>
              </a:lnSpc>
              <a:spcBef>
                <a:spcPts val="1200"/>
              </a:spcBef>
              <a:spcAft>
                <a:spcPts val="1200"/>
              </a:spcAft>
              <a:buNone/>
            </a:pPr>
            <a:r>
              <a:rPr lang="en-US" sz="2000" dirty="0">
                <a:effectLst/>
                <a:latin typeface="Arial Narrow" panose="020B0606020202030204" pitchFamily="34" charset="0"/>
                <a:ea typeface="Times New Roman" panose="02020603050405020304" pitchFamily="18" charset="0"/>
                <a:cs typeface="Arial" panose="020B0604020202020204" pitchFamily="34" charset="0"/>
              </a:rPr>
              <a:t>2) Find journals that are best suited for your publication</a:t>
            </a:r>
          </a:p>
          <a:p>
            <a:pPr marL="0" indent="0">
              <a:lnSpc>
                <a:spcPct val="100000"/>
              </a:lnSpc>
              <a:spcBef>
                <a:spcPts val="1200"/>
              </a:spcBef>
              <a:spcAft>
                <a:spcPts val="1200"/>
              </a:spcAft>
              <a:buNone/>
            </a:pPr>
            <a:r>
              <a:rPr lang="en-US" sz="2000" dirty="0">
                <a:effectLst/>
                <a:latin typeface="Arial Narrow" panose="020B0606020202030204" pitchFamily="34" charset="0"/>
                <a:ea typeface="Times New Roman" panose="02020603050405020304" pitchFamily="18" charset="0"/>
                <a:cs typeface="Arial" panose="020B0604020202020204" pitchFamily="34" charset="0"/>
              </a:rPr>
              <a:t>3) Ultimately, the editor will decide on how well your article matches the journal</a:t>
            </a:r>
          </a:p>
          <a:p>
            <a:pPr marL="0" indent="0">
              <a:lnSpc>
                <a:spcPct val="100000"/>
              </a:lnSpc>
              <a:spcBef>
                <a:spcPts val="1200"/>
              </a:spcBef>
              <a:spcAft>
                <a:spcPts val="1200"/>
              </a:spcAft>
              <a:buNone/>
            </a:pPr>
            <a:endParaRPr lang="en-US" sz="2000" dirty="0">
              <a:effectLst/>
              <a:latin typeface="Arial Narrow" panose="020B0606020202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13130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0B7E829-D9FE-3D41-644A-D5126BC0FC75}"/>
              </a:ext>
            </a:extLst>
          </p:cNvPr>
          <p:cNvPicPr>
            <a:picLocks noChangeAspect="1"/>
          </p:cNvPicPr>
          <p:nvPr/>
        </p:nvPicPr>
        <p:blipFill>
          <a:blip r:embed="rId2"/>
          <a:stretch>
            <a:fillRect/>
          </a:stretch>
        </p:blipFill>
        <p:spPr>
          <a:xfrm>
            <a:off x="727654" y="1154358"/>
            <a:ext cx="5367165" cy="4562091"/>
          </a:xfrm>
          <a:prstGeom prst="rect">
            <a:avLst/>
          </a:prstGeom>
        </p:spPr>
      </p:pic>
      <p:sp>
        <p:nvSpPr>
          <p:cNvPr id="12" name="Rectangle 11">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6AC79-BE68-84B8-A028-432BC4D4FECF}"/>
              </a:ext>
            </a:extLst>
          </p:cNvPr>
          <p:cNvSpPr>
            <a:spLocks noGrp="1"/>
          </p:cNvSpPr>
          <p:nvPr>
            <p:ph type="title"/>
          </p:nvPr>
        </p:nvSpPr>
        <p:spPr>
          <a:xfrm>
            <a:off x="7064082" y="642594"/>
            <a:ext cx="4472921" cy="1371600"/>
          </a:xfrm>
        </p:spPr>
        <p:txBody>
          <a:bodyPr>
            <a:normAutofit fontScale="90000"/>
          </a:bodyPr>
          <a:lstStyle/>
          <a:p>
            <a:r>
              <a:rPr lang="en-US" dirty="0">
                <a:effectLst/>
                <a:latin typeface="Segoe UI" panose="020B0502040204020203" pitchFamily="34" charset="0"/>
                <a:ea typeface="Times New Roman" panose="02020603050405020304" pitchFamily="18" charset="0"/>
                <a:cs typeface="Arial" panose="020B0604020202020204" pitchFamily="34" charset="0"/>
              </a:rPr>
              <a:t>Jane Journal/Author Name Estimator </a:t>
            </a:r>
            <a:br>
              <a:rPr lang="en-US" dirty="0">
                <a:effectLst/>
                <a:latin typeface="Arial" panose="020B0604020202020204" pitchFamily="34" charset="0"/>
                <a:ea typeface="Times New Roman" panose="02020603050405020304" pitchFamily="18" charset="0"/>
                <a:cs typeface="Arial" panose="020B0604020202020204" pitchFamily="34" charset="0"/>
              </a:rPr>
            </a:br>
            <a:endParaRPr lang="ar-SA" dirty="0"/>
          </a:p>
        </p:txBody>
      </p:sp>
      <p:sp>
        <p:nvSpPr>
          <p:cNvPr id="3" name="Content Placeholder 2">
            <a:extLst>
              <a:ext uri="{FF2B5EF4-FFF2-40B4-BE49-F238E27FC236}">
                <a16:creationId xmlns:a16="http://schemas.microsoft.com/office/drawing/2014/main" id="{6033F59F-3EB6-939C-0EA2-6A1DD7D634A2}"/>
              </a:ext>
            </a:extLst>
          </p:cNvPr>
          <p:cNvSpPr>
            <a:spLocks noGrp="1"/>
          </p:cNvSpPr>
          <p:nvPr>
            <p:ph idx="1"/>
          </p:nvPr>
        </p:nvSpPr>
        <p:spPr>
          <a:xfrm>
            <a:off x="7064082" y="2103120"/>
            <a:ext cx="4472922" cy="3931920"/>
          </a:xfrm>
        </p:spPr>
        <p:txBody>
          <a:bodyPr>
            <a:normAutofit/>
          </a:bodyPr>
          <a:lstStyle/>
          <a:p>
            <a:endParaRPr lang="ar-SA" dirty="0"/>
          </a:p>
        </p:txBody>
      </p:sp>
    </p:spTree>
    <p:extLst>
      <p:ext uri="{BB962C8B-B14F-4D97-AF65-F5344CB8AC3E}">
        <p14:creationId xmlns:p14="http://schemas.microsoft.com/office/powerpoint/2010/main" val="3793571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C60B-6F62-F949-C77D-461784C3DD17}"/>
              </a:ext>
            </a:extLst>
          </p:cNvPr>
          <p:cNvSpPr>
            <a:spLocks noGrp="1"/>
          </p:cNvSpPr>
          <p:nvPr>
            <p:ph type="title"/>
          </p:nvPr>
        </p:nvSpPr>
        <p:spPr/>
        <p:txBody>
          <a:bodyPr>
            <a:normAutofit fontScale="90000"/>
          </a:bodyPr>
          <a:lstStyle/>
          <a:p>
            <a:r>
              <a:rPr lang="en-US" dirty="0">
                <a:solidFill>
                  <a:schemeClr val="tx1"/>
                </a:solidFill>
                <a:latin typeface="Arial Narrow" panose="020B0606020202030204" pitchFamily="34" charset="0"/>
                <a:ea typeface="Times New Roman" panose="02020603050405020304" pitchFamily="18" charset="0"/>
                <a:cs typeface="Arial" panose="020B0604020202020204" pitchFamily="34" charset="0"/>
              </a:rPr>
              <a:t>T</a:t>
            </a:r>
            <a:r>
              <a:rPr lang="en-US" sz="4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ips to get even closer to the perfect journal for you:</a:t>
            </a:r>
            <a:br>
              <a:rPr lang="en-US" sz="4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br>
            <a:endParaRPr lang="ar-SA" dirty="0">
              <a:solidFill>
                <a:schemeClr val="tx1"/>
              </a:solidFill>
              <a:latin typeface="Arial Narrow" panose="020B0606020202030204" pitchFamily="34" charset="0"/>
            </a:endParaRPr>
          </a:p>
        </p:txBody>
      </p:sp>
      <p:graphicFrame>
        <p:nvGraphicFramePr>
          <p:cNvPr id="5" name="Content Placeholder 2">
            <a:extLst>
              <a:ext uri="{FF2B5EF4-FFF2-40B4-BE49-F238E27FC236}">
                <a16:creationId xmlns:a16="http://schemas.microsoft.com/office/drawing/2014/main" id="{3D1D47FA-C67E-3C34-F77B-CE875BE3AC74}"/>
              </a:ext>
            </a:extLst>
          </p:cNvPr>
          <p:cNvGraphicFramePr>
            <a:graphicFrameLocks noGrp="1"/>
          </p:cNvGraphicFramePr>
          <p:nvPr>
            <p:ph idx="1"/>
            <p:extLst>
              <p:ext uri="{D42A27DB-BD31-4B8C-83A1-F6EECF244321}">
                <p14:modId xmlns:p14="http://schemas.microsoft.com/office/powerpoint/2010/main" val="379380372"/>
              </p:ext>
            </p:extLst>
          </p:nvPr>
        </p:nvGraphicFramePr>
        <p:xfrm>
          <a:off x="1066800" y="2103120"/>
          <a:ext cx="1031748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16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ge in a planner">
            <a:extLst>
              <a:ext uri="{FF2B5EF4-FFF2-40B4-BE49-F238E27FC236}">
                <a16:creationId xmlns:a16="http://schemas.microsoft.com/office/drawing/2014/main" id="{0958D15A-5B13-0C91-749D-9DCA0BE1E6D6}"/>
              </a:ext>
            </a:extLst>
          </p:cNvPr>
          <p:cNvPicPr>
            <a:picLocks noChangeAspect="1"/>
          </p:cNvPicPr>
          <p:nvPr/>
        </p:nvPicPr>
        <p:blipFill rotWithShape="1">
          <a:blip r:embed="rId2">
            <a:alphaModFix amt="45000"/>
          </a:blip>
          <a:srcRect t="1760" b="13971"/>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260F6F81-C0C6-08A2-FBD4-B5BB17F85145}"/>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6800" b="0" spc="-100" dirty="0">
                <a:latin typeface="Arial Narrow" panose="020B0606020202030204" pitchFamily="34" charset="0"/>
              </a:rPr>
              <a:t>Journal metrics</a:t>
            </a:r>
          </a:p>
        </p:txBody>
      </p:sp>
      <p:sp>
        <p:nvSpPr>
          <p:cNvPr id="28" name="Rectangle 27">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13727124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15" name="Rectangle 621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17" name="Rectangle 6216">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219" name="Rectangle 6218">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6221" name="Rectangle 6220">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223" name="Group 622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6224" name="Straight Connector 6223">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225" name="Straight Connector 6224">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226" name="Straight Connector 6225">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6228" name="Rectangle 6227">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0" name="Rectangle 6229">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6232" name="Rectangle 6231">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CiteScore 2020 screen graphics | Elsevier">
            <a:extLst>
              <a:ext uri="{FF2B5EF4-FFF2-40B4-BE49-F238E27FC236}">
                <a16:creationId xmlns:a16="http://schemas.microsoft.com/office/drawing/2014/main" id="{AA480074-9799-ADFB-C68A-22F96DCD18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4348" y="645106"/>
            <a:ext cx="6247074" cy="5559896"/>
          </a:xfrm>
          <a:prstGeom prst="rect">
            <a:avLst/>
          </a:prstGeom>
          <a:noFill/>
          <a:extLst>
            <a:ext uri="{909E8E84-426E-40DD-AFC4-6F175D3DCCD1}">
              <a14:hiddenFill xmlns:a14="http://schemas.microsoft.com/office/drawing/2010/main">
                <a:solidFill>
                  <a:srgbClr val="FFFFFF"/>
                </a:solidFill>
              </a14:hiddenFill>
            </a:ext>
          </a:extLst>
        </p:spPr>
      </p:pic>
      <p:sp>
        <p:nvSpPr>
          <p:cNvPr id="6234" name="Rectangle 6233">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124E02-9D08-44F8-DFF3-D352A652DE2C}"/>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4800" b="1" dirty="0" err="1">
                <a:solidFill>
                  <a:srgbClr val="777777"/>
                </a:solidFill>
                <a:effectLst/>
                <a:latin typeface="Segoe UI" panose="020B0502040204020203" pitchFamily="34" charset="0"/>
                <a:ea typeface="Times New Roman" panose="02020603050405020304" pitchFamily="18" charset="0"/>
                <a:cs typeface="Times New Roman" panose="02020603050405020304" pitchFamily="18" charset="0"/>
              </a:rPr>
              <a:t>CiteScore</a:t>
            </a:r>
            <a:r>
              <a:rPr lang="en-US" sz="4800" b="1" dirty="0">
                <a:solidFill>
                  <a:srgbClr val="777777"/>
                </a:solidFill>
                <a:effectLst/>
                <a:latin typeface="Segoe UI" panose="020B0502040204020203" pitchFamily="34" charset="0"/>
                <a:ea typeface="Times New Roman" panose="02020603050405020304" pitchFamily="18" charset="0"/>
                <a:cs typeface="Times New Roman" panose="02020603050405020304" pitchFamily="18" charset="0"/>
              </a:rPr>
              <a:t> metrics</a:t>
            </a:r>
            <a:endParaRPr lang="en-US" sz="4800" b="0" cap="all" spc="-100" dirty="0"/>
          </a:p>
        </p:txBody>
      </p:sp>
      <p:sp>
        <p:nvSpPr>
          <p:cNvPr id="6236" name="Rectangle 6235">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238" name="Straight Connector 6237">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240" name="Straight Connector 6239">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242" name="Straight Connector 6241">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38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27644B6-F704-857A-1144-A767DC90AE92}"/>
              </a:ext>
            </a:extLst>
          </p:cNvPr>
          <p:cNvPicPr>
            <a:picLocks noGrp="1" noChangeAspect="1"/>
          </p:cNvPicPr>
          <p:nvPr>
            <p:ph idx="1"/>
          </p:nvPr>
        </p:nvPicPr>
        <p:blipFill>
          <a:blip r:embed="rId3"/>
          <a:stretch>
            <a:fillRect/>
          </a:stretch>
        </p:blipFill>
        <p:spPr>
          <a:xfrm>
            <a:off x="643192" y="638909"/>
            <a:ext cx="6909386" cy="5319440"/>
          </a:xfrm>
          <a:prstGeom prst="rect">
            <a:avLst/>
          </a:prstGeom>
        </p:spPr>
      </p:pic>
      <p:sp>
        <p:nvSpPr>
          <p:cNvPr id="29" name="Rectangle 28">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27DC64-4B3F-6E60-9C8F-3062D1696F74}"/>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4800" b="0" cap="all" spc="-100"/>
              <a:t>SJR or SCImago</a:t>
            </a:r>
          </a:p>
        </p:txBody>
      </p:sp>
      <p:sp>
        <p:nvSpPr>
          <p:cNvPr id="31" name="Rectangle 30">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26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1026" name="Picture 2" descr="مشاهدة صورة المصدر">
            <a:extLst>
              <a:ext uri="{FF2B5EF4-FFF2-40B4-BE49-F238E27FC236}">
                <a16:creationId xmlns:a16="http://schemas.microsoft.com/office/drawing/2014/main" id="{0E6A5961-430A-530B-A518-9FA9427861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7256" y="794269"/>
            <a:ext cx="9537487" cy="526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871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FF331952-889E-FBC5-7493-8D3A22677823}"/>
              </a:ext>
            </a:extLst>
          </p:cNvPr>
          <p:cNvPicPr>
            <a:picLocks noChangeAspect="1"/>
          </p:cNvPicPr>
          <p:nvPr/>
        </p:nvPicPr>
        <p:blipFill rotWithShape="1">
          <a:blip r:embed="rId2"/>
          <a:srcRect t="6477" r="9091" b="16914"/>
          <a:stretch/>
        </p:blipFill>
        <p:spPr>
          <a:xfrm>
            <a:off x="20" y="-1"/>
            <a:ext cx="12191980" cy="6857999"/>
          </a:xfrm>
          <a:prstGeom prst="rect">
            <a:avLst/>
          </a:prstGeom>
        </p:spPr>
      </p:pic>
      <p:sp>
        <p:nvSpPr>
          <p:cNvPr id="20" name="Rectangle 19">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9875B-B5A5-BCBD-032D-BB187965B50E}"/>
              </a:ext>
            </a:extLst>
          </p:cNvPr>
          <p:cNvSpPr>
            <a:spLocks noGrp="1"/>
          </p:cNvSpPr>
          <p:nvPr>
            <p:ph type="title"/>
          </p:nvPr>
        </p:nvSpPr>
        <p:spPr>
          <a:xfrm>
            <a:off x="415447" y="407586"/>
            <a:ext cx="4602152" cy="1718225"/>
          </a:xfrm>
        </p:spPr>
        <p:txBody>
          <a:bodyPr>
            <a:normAutofit/>
          </a:bodyPr>
          <a:lstStyle/>
          <a:p>
            <a:r>
              <a:rPr lang="en-US" sz="2800" i="0" u="none" strike="noStrike" dirty="0">
                <a:effectLst/>
                <a:latin typeface="Arial Narrow" panose="020B0606020202030204" pitchFamily="34" charset="0"/>
              </a:rPr>
              <a:t>Journal Citation Ranking and Quartile Scores (Q1-Q4)</a:t>
            </a:r>
            <a:br>
              <a:rPr lang="en-US" sz="2800" b="0" i="0" u="none" strike="noStrike" dirty="0">
                <a:effectLst/>
                <a:latin typeface="Droid Serif"/>
              </a:rPr>
            </a:br>
            <a:endParaRPr lang="ar-SA" sz="2800" dirty="0"/>
          </a:p>
        </p:txBody>
      </p:sp>
      <p:sp>
        <p:nvSpPr>
          <p:cNvPr id="3" name="Content Placeholder 2">
            <a:extLst>
              <a:ext uri="{FF2B5EF4-FFF2-40B4-BE49-F238E27FC236}">
                <a16:creationId xmlns:a16="http://schemas.microsoft.com/office/drawing/2014/main" id="{B5FFF0C4-FA15-F994-DCDD-6C49AD3E899D}"/>
              </a:ext>
            </a:extLst>
          </p:cNvPr>
          <p:cNvSpPr>
            <a:spLocks noGrp="1"/>
          </p:cNvSpPr>
          <p:nvPr>
            <p:ph idx="1"/>
          </p:nvPr>
        </p:nvSpPr>
        <p:spPr>
          <a:xfrm>
            <a:off x="415449" y="1730239"/>
            <a:ext cx="5299768" cy="3480066"/>
          </a:xfrm>
        </p:spPr>
        <p:txBody>
          <a:bodyPr>
            <a:noAutofit/>
          </a:bodyPr>
          <a:lstStyle/>
          <a:p>
            <a:pPr>
              <a:lnSpc>
                <a:spcPct val="100000"/>
              </a:lnSpc>
            </a:pPr>
            <a:r>
              <a:rPr lang="en-US" sz="2000" b="0" i="0" u="none" strike="noStrike" dirty="0">
                <a:effectLst/>
                <a:latin typeface="Arial Narrow" panose="020B0606020202030204" pitchFamily="34" charset="0"/>
              </a:rPr>
              <a:t>Based on Impact Factor (IF) data, the Journal Citation Report provides yearly rankings of science and social science journals, in the subject categories relevant for the journal.</a:t>
            </a:r>
          </a:p>
          <a:p>
            <a:pPr>
              <a:lnSpc>
                <a:spcPct val="100000"/>
              </a:lnSpc>
            </a:pPr>
            <a:endParaRPr lang="en-US" sz="2000" b="0" i="0" u="none" strike="noStrike" dirty="0">
              <a:effectLst/>
              <a:latin typeface="Arial Narrow" panose="020B0606020202030204" pitchFamily="34" charset="0"/>
            </a:endParaRPr>
          </a:p>
          <a:p>
            <a:pPr>
              <a:lnSpc>
                <a:spcPct val="100000"/>
              </a:lnSpc>
            </a:pPr>
            <a:r>
              <a:rPr lang="en-US" sz="2000" b="0" i="0" u="none" strike="noStrike" dirty="0">
                <a:effectLst/>
                <a:latin typeface="Arial Narrow" panose="020B0606020202030204" pitchFamily="34" charset="0"/>
              </a:rPr>
              <a:t>Quartile rankings is quartile of the IF distribution the journal occupies for that subject category:</a:t>
            </a:r>
          </a:p>
          <a:p>
            <a:pPr marL="0" indent="0">
              <a:lnSpc>
                <a:spcPct val="100000"/>
              </a:lnSpc>
              <a:buNone/>
            </a:pPr>
            <a:r>
              <a:rPr lang="en-US" sz="2000" b="1" i="0" u="none" strike="noStrike" dirty="0">
                <a:solidFill>
                  <a:schemeClr val="bg1"/>
                </a:solidFill>
                <a:effectLst/>
                <a:highlight>
                  <a:srgbClr val="000080"/>
                </a:highlight>
                <a:latin typeface="Arial Narrow" panose="020B0606020202030204" pitchFamily="34" charset="0"/>
              </a:rPr>
              <a:t>Q1</a:t>
            </a:r>
            <a:r>
              <a:rPr lang="en-US" sz="2000" b="0" i="0" u="none" strike="noStrike" dirty="0">
                <a:effectLst/>
                <a:latin typeface="Arial Narrow" panose="020B0606020202030204" pitchFamily="34" charset="0"/>
              </a:rPr>
              <a:t> denotes the top 25% of the IF distribution, </a:t>
            </a:r>
          </a:p>
          <a:p>
            <a:pPr marL="0" indent="0">
              <a:lnSpc>
                <a:spcPct val="100000"/>
              </a:lnSpc>
              <a:buNone/>
            </a:pPr>
            <a:r>
              <a:rPr lang="en-US" sz="2000" b="1" i="0" u="none" strike="noStrike" dirty="0">
                <a:solidFill>
                  <a:schemeClr val="bg1"/>
                </a:solidFill>
                <a:effectLst/>
                <a:highlight>
                  <a:srgbClr val="000080"/>
                </a:highlight>
                <a:latin typeface="Arial Narrow" panose="020B0606020202030204" pitchFamily="34" charset="0"/>
              </a:rPr>
              <a:t>Q2</a:t>
            </a:r>
            <a:r>
              <a:rPr lang="en-US" sz="2000" b="0" i="0" u="none" strike="noStrike" dirty="0">
                <a:effectLst/>
                <a:latin typeface="Arial Narrow" panose="020B0606020202030204" pitchFamily="34" charset="0"/>
              </a:rPr>
              <a:t> for middle-high position (between top 50% and top 25%), </a:t>
            </a:r>
          </a:p>
          <a:p>
            <a:pPr marL="0" indent="0">
              <a:lnSpc>
                <a:spcPct val="100000"/>
              </a:lnSpc>
              <a:buNone/>
            </a:pPr>
            <a:r>
              <a:rPr lang="en-US" sz="2000" b="1" i="0" u="none" strike="noStrike" dirty="0">
                <a:solidFill>
                  <a:schemeClr val="bg1"/>
                </a:solidFill>
                <a:effectLst/>
                <a:highlight>
                  <a:srgbClr val="000080"/>
                </a:highlight>
                <a:latin typeface="Arial Narrow" panose="020B0606020202030204" pitchFamily="34" charset="0"/>
              </a:rPr>
              <a:t>Q3</a:t>
            </a:r>
            <a:r>
              <a:rPr lang="en-US" sz="2000" b="0" i="0" u="none" strike="noStrike" dirty="0">
                <a:effectLst/>
                <a:latin typeface="Arial Narrow" panose="020B0606020202030204" pitchFamily="34" charset="0"/>
              </a:rPr>
              <a:t> middle-low position (top 75% to top 50%), and </a:t>
            </a:r>
          </a:p>
          <a:p>
            <a:pPr marL="0" indent="0">
              <a:lnSpc>
                <a:spcPct val="100000"/>
              </a:lnSpc>
              <a:buNone/>
            </a:pPr>
            <a:r>
              <a:rPr lang="en-US" sz="2000" b="1" i="0" u="none" strike="noStrike" dirty="0">
                <a:solidFill>
                  <a:schemeClr val="bg1"/>
                </a:solidFill>
                <a:effectLst/>
                <a:highlight>
                  <a:srgbClr val="000080"/>
                </a:highlight>
                <a:latin typeface="Arial Narrow" panose="020B0606020202030204" pitchFamily="34" charset="0"/>
              </a:rPr>
              <a:t>Q4</a:t>
            </a:r>
            <a:r>
              <a:rPr lang="en-US" sz="2000" b="0" i="0" u="none" strike="noStrike" dirty="0">
                <a:effectLst/>
                <a:latin typeface="Arial Narrow" panose="020B0606020202030204" pitchFamily="34" charset="0"/>
              </a:rPr>
              <a:t> the lowest position (bottom 25% of the IF distribution)</a:t>
            </a:r>
          </a:p>
          <a:p>
            <a:pPr>
              <a:lnSpc>
                <a:spcPct val="100000"/>
              </a:lnSpc>
            </a:pPr>
            <a:endParaRPr lang="ar-SA" sz="2000" dirty="0"/>
          </a:p>
        </p:txBody>
      </p:sp>
    </p:spTree>
    <p:extLst>
      <p:ext uri="{BB962C8B-B14F-4D97-AF65-F5344CB8AC3E}">
        <p14:creationId xmlns:p14="http://schemas.microsoft.com/office/powerpoint/2010/main" val="473163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12" name="Rectangle 821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14" name="Rectangle 8213">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8216" name="Rectangle 8215">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8218" name="Rectangle 8217">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220" name="Group 821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221" name="Straight Connector 8220">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22" name="Straight Connector 8221">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23" name="Straight Connector 8222">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225" name="Rectangle 8224">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مشاهدة صورة المصدر">
            <a:extLst>
              <a:ext uri="{FF2B5EF4-FFF2-40B4-BE49-F238E27FC236}">
                <a16:creationId xmlns:a16="http://schemas.microsoft.com/office/drawing/2014/main" id="{13C0BE20-394E-A15D-CD69-49384F1F2ED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12068"/>
          <a:stretch/>
        </p:blipFill>
        <p:spPr bwMode="auto">
          <a:xfrm>
            <a:off x="4646383" y="10"/>
            <a:ext cx="7545616" cy="6857990"/>
          </a:xfrm>
          <a:prstGeom prst="rect">
            <a:avLst/>
          </a:prstGeom>
          <a:noFill/>
          <a:extLst>
            <a:ext uri="{909E8E84-426E-40DD-AFC4-6F175D3DCCD1}">
              <a14:hiddenFill xmlns:a14="http://schemas.microsoft.com/office/drawing/2010/main">
                <a:solidFill>
                  <a:srgbClr val="FFFFFF"/>
                </a:solidFill>
              </a14:hiddenFill>
            </a:ext>
          </a:extLst>
        </p:spPr>
      </p:pic>
      <p:sp>
        <p:nvSpPr>
          <p:cNvPr id="8227" name="Rectangle 8226">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8229" name="Rectangle 822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F6F4729-43E1-03F6-0155-6AC9987FC397}"/>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3600" b="0" cap="all" spc="-100" dirty="0">
                <a:solidFill>
                  <a:schemeClr val="tx1"/>
                </a:solidFill>
              </a:rPr>
              <a:t>JIF- Journal Impact Factor</a:t>
            </a:r>
            <a:br>
              <a:rPr lang="en-US" sz="3600" b="0" cap="all" spc="-100" dirty="0">
                <a:solidFill>
                  <a:schemeClr val="tx1"/>
                </a:solidFill>
              </a:rPr>
            </a:br>
            <a:br>
              <a:rPr lang="en-US" sz="3600" b="0" cap="all" spc="-100" dirty="0">
                <a:solidFill>
                  <a:schemeClr val="tx1"/>
                </a:solidFill>
              </a:rPr>
            </a:br>
            <a:br>
              <a:rPr lang="en-US" sz="3600" b="0" cap="all" spc="-100" dirty="0">
                <a:solidFill>
                  <a:schemeClr val="tx1"/>
                </a:solidFill>
              </a:rPr>
            </a:br>
            <a:r>
              <a:rPr lang="en-US" sz="3600" b="0" cap="all" spc="-100" dirty="0">
                <a:solidFill>
                  <a:schemeClr val="tx1"/>
                </a:solidFill>
              </a:rPr>
              <a:t>JCR- Journal Citation Report</a:t>
            </a:r>
          </a:p>
        </p:txBody>
      </p:sp>
    </p:spTree>
    <p:extLst>
      <p:ext uri="{BB962C8B-B14F-4D97-AF65-F5344CB8AC3E}">
        <p14:creationId xmlns:p14="http://schemas.microsoft.com/office/powerpoint/2010/main" val="365251579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9435-CEA4-18CE-310D-C96BE659368B}"/>
              </a:ext>
            </a:extLst>
          </p:cNvPr>
          <p:cNvSpPr>
            <a:spLocks noGrp="1"/>
          </p:cNvSpPr>
          <p:nvPr>
            <p:ph type="title"/>
          </p:nvPr>
        </p:nvSpPr>
        <p:spPr/>
        <p:txBody>
          <a:bodyPr/>
          <a:lstStyle/>
          <a:p>
            <a:endParaRPr lang="ar-SA"/>
          </a:p>
        </p:txBody>
      </p:sp>
      <p:sp>
        <p:nvSpPr>
          <p:cNvPr id="3" name="Content Placeholder 2">
            <a:extLst>
              <a:ext uri="{FF2B5EF4-FFF2-40B4-BE49-F238E27FC236}">
                <a16:creationId xmlns:a16="http://schemas.microsoft.com/office/drawing/2014/main" id="{AF137E94-1BBD-B6A6-E7F1-5F011E44B211}"/>
              </a:ext>
            </a:extLst>
          </p:cNvPr>
          <p:cNvSpPr>
            <a:spLocks noGrp="1"/>
          </p:cNvSpPr>
          <p:nvPr>
            <p:ph idx="1"/>
          </p:nvPr>
        </p:nvSpPr>
        <p:spPr/>
        <p:txBody>
          <a:bodyPr>
            <a:noAutofit/>
          </a:bodyPr>
          <a:lstStyle/>
          <a:p>
            <a:pPr marL="0" indent="0">
              <a:buNone/>
            </a:pPr>
            <a:r>
              <a:rPr lang="en-US" sz="2400" dirty="0">
                <a:effectLst/>
                <a:highlight>
                  <a:srgbClr val="008080"/>
                </a:highlight>
                <a:latin typeface="Arial Narrow" panose="020B0606020202030204" pitchFamily="34" charset="0"/>
                <a:ea typeface="Times New Roman" panose="02020603050405020304" pitchFamily="18" charset="0"/>
                <a:cs typeface="Times New Roman" panose="02020603050405020304" pitchFamily="18" charset="0"/>
              </a:rPr>
              <a:t>Journal Impact Factor (</a:t>
            </a:r>
            <a:r>
              <a:rPr lang="en-US" sz="2400" b="1" dirty="0">
                <a:effectLst/>
                <a:highlight>
                  <a:srgbClr val="008080"/>
                </a:highlight>
                <a:latin typeface="Arial Narrow" panose="020B0606020202030204" pitchFamily="34" charset="0"/>
                <a:ea typeface="Times New Roman" panose="02020603050405020304" pitchFamily="18" charset="0"/>
                <a:cs typeface="Times New Roman" panose="02020603050405020304" pitchFamily="18" charset="0"/>
              </a:rPr>
              <a:t>JIF)</a:t>
            </a:r>
            <a:r>
              <a:rPr lang="en-US" sz="2400" dirty="0">
                <a:effectLst/>
                <a:highlight>
                  <a:srgbClr val="008080"/>
                </a:highlight>
                <a:latin typeface="Arial Narrow" panose="020B0606020202030204" pitchFamily="34" charset="0"/>
                <a:ea typeface="Times New Roman" panose="02020603050405020304" pitchFamily="18" charset="0"/>
                <a:cs typeface="Times New Roman" panose="02020603050405020304" pitchFamily="18" charset="0"/>
              </a:rPr>
              <a:t> </a:t>
            </a:r>
            <a:r>
              <a:rPr lang="en-US" sz="2400" dirty="0">
                <a:effectLst/>
                <a:latin typeface="Arial Narrow" panose="020B0606020202030204" pitchFamily="34" charset="0"/>
                <a:ea typeface="Times New Roman" panose="02020603050405020304" pitchFamily="18" charset="0"/>
                <a:cs typeface="Times New Roman" panose="02020603050405020304" pitchFamily="18" charset="0"/>
              </a:rPr>
              <a:t>is calculated by Clarivate Analytics as the average of the sum of the citations received in a given year to a journal’s previous two years of publications, divided by the sum of “citable” publications in the previous two years.</a:t>
            </a:r>
          </a:p>
          <a:p>
            <a:pPr marL="0" indent="0">
              <a:buNone/>
            </a:pPr>
            <a:endParaRPr lang="en-US" sz="2400" dirty="0">
              <a:latin typeface="Arial Narrow" panose="020B0606020202030204" pitchFamily="34" charset="0"/>
              <a:ea typeface="Times New Roman" panose="02020603050405020304" pitchFamily="18" charset="0"/>
              <a:cs typeface="Times New Roman" panose="02020603050405020304" pitchFamily="18" charset="0"/>
            </a:endParaRPr>
          </a:p>
          <a:p>
            <a:pPr marL="0" indent="0">
              <a:buNone/>
            </a:pPr>
            <a:r>
              <a:rPr lang="en-US" sz="2400" b="0" i="0" dirty="0">
                <a:effectLst/>
                <a:highlight>
                  <a:srgbClr val="008080"/>
                </a:highlight>
                <a:latin typeface="Arial Narrow" panose="020B0606020202030204" pitchFamily="34" charset="0"/>
              </a:rPr>
              <a:t>Journal Citation Reports™ </a:t>
            </a:r>
            <a:r>
              <a:rPr lang="en-US" sz="2400" b="1" i="0" dirty="0">
                <a:effectLst/>
                <a:highlight>
                  <a:srgbClr val="008080"/>
                </a:highlight>
                <a:latin typeface="Arial Narrow" panose="020B0606020202030204" pitchFamily="34" charset="0"/>
              </a:rPr>
              <a:t>(JCR) </a:t>
            </a:r>
            <a:r>
              <a:rPr lang="en-US" sz="2400" b="0" i="0" dirty="0">
                <a:effectLst/>
                <a:latin typeface="Arial Narrow" panose="020B0606020202030204" pitchFamily="34" charset="0"/>
              </a:rPr>
              <a:t>provides you with the transparent, publisher-neutral data and statistics you need to make confident decisions in today’s evolving scholarly publishing landscape, whether you’re submitting your first manuscript or managing a portfolio of thousands of publications.</a:t>
            </a:r>
            <a:endParaRPr lang="ar-SA" sz="2400" dirty="0">
              <a:latin typeface="Arial Narrow" panose="020B0606020202030204" pitchFamily="34" charset="0"/>
            </a:endParaRPr>
          </a:p>
          <a:p>
            <a:pPr marL="0" indent="0">
              <a:buNone/>
            </a:pPr>
            <a:endParaRPr lang="en-US" sz="2400" dirty="0">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ar-SA" sz="2400" dirty="0">
              <a:latin typeface="Arial Narrow" panose="020B0606020202030204" pitchFamily="34" charset="0"/>
            </a:endParaRPr>
          </a:p>
        </p:txBody>
      </p:sp>
    </p:spTree>
    <p:extLst>
      <p:ext uri="{BB962C8B-B14F-4D97-AF65-F5344CB8AC3E}">
        <p14:creationId xmlns:p14="http://schemas.microsoft.com/office/powerpoint/2010/main" val="385750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34B00AF-D40D-B24A-2B35-388ABD66DE22}"/>
              </a:ext>
            </a:extLst>
          </p:cNvPr>
          <p:cNvGraphicFramePr/>
          <p:nvPr>
            <p:extLst>
              <p:ext uri="{D42A27DB-BD31-4B8C-83A1-F6EECF244321}">
                <p14:modId xmlns:p14="http://schemas.microsoft.com/office/powerpoint/2010/main" val="1444251458"/>
              </p:ext>
            </p:extLst>
          </p:nvPr>
        </p:nvGraphicFramePr>
        <p:xfrm>
          <a:off x="1066800" y="642594"/>
          <a:ext cx="100584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2">
            <a:extLst>
              <a:ext uri="{FF2B5EF4-FFF2-40B4-BE49-F238E27FC236}">
                <a16:creationId xmlns:a16="http://schemas.microsoft.com/office/drawing/2014/main" id="{5A340B91-83BA-EA01-1584-957BB23B2F43}"/>
              </a:ext>
            </a:extLst>
          </p:cNvPr>
          <p:cNvGraphicFramePr>
            <a:graphicFrameLocks noGrp="1"/>
          </p:cNvGraphicFramePr>
          <p:nvPr>
            <p:ph idx="1"/>
            <p:extLst>
              <p:ext uri="{D42A27DB-BD31-4B8C-83A1-F6EECF244321}">
                <p14:modId xmlns:p14="http://schemas.microsoft.com/office/powerpoint/2010/main" val="3778809188"/>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92901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B007-E336-DAA4-78A1-2229F51F0364}"/>
              </a:ext>
            </a:extLst>
          </p:cNvPr>
          <p:cNvSpPr>
            <a:spLocks noGrp="1"/>
          </p:cNvSpPr>
          <p:nvPr>
            <p:ph type="title"/>
          </p:nvPr>
        </p:nvSpPr>
        <p:spPr/>
        <p:txBody>
          <a:bodyPr/>
          <a:lstStyle/>
          <a:p>
            <a:r>
              <a:rPr lang="en-US" dirty="0"/>
              <a:t>ISI: Institute for Scientific Information </a:t>
            </a:r>
            <a:endParaRPr lang="ar-SA" dirty="0"/>
          </a:p>
        </p:txBody>
      </p:sp>
      <p:sp>
        <p:nvSpPr>
          <p:cNvPr id="3" name="Content Placeholder 2">
            <a:extLst>
              <a:ext uri="{FF2B5EF4-FFF2-40B4-BE49-F238E27FC236}">
                <a16:creationId xmlns:a16="http://schemas.microsoft.com/office/drawing/2014/main" id="{700FC3FD-7B5E-130C-6AF5-48F091D1768B}"/>
              </a:ext>
            </a:extLst>
          </p:cNvPr>
          <p:cNvSpPr>
            <a:spLocks noGrp="1"/>
          </p:cNvSpPr>
          <p:nvPr>
            <p:ph idx="1"/>
          </p:nvPr>
        </p:nvSpPr>
        <p:spPr/>
        <p:txBody>
          <a:bodyPr>
            <a:normAutofit lnSpcReduction="10000"/>
          </a:bodyPr>
          <a:lstStyle/>
          <a:p>
            <a:pPr marL="0" indent="0">
              <a:buNone/>
            </a:pPr>
            <a:r>
              <a:rPr lang="en-US" sz="2800" b="1" dirty="0">
                <a:solidFill>
                  <a:schemeClr val="bg1"/>
                </a:solidFill>
                <a:highlight>
                  <a:srgbClr val="008080"/>
                </a:highlight>
                <a:latin typeface="Arial Narrow" panose="020B0606020202030204" pitchFamily="34" charset="0"/>
              </a:rPr>
              <a:t>How to Find ISI-indexed Journals</a:t>
            </a:r>
          </a:p>
          <a:p>
            <a:pPr marL="0" indent="0" algn="ctr">
              <a:buNone/>
            </a:pPr>
            <a:r>
              <a:rPr lang="en-US" sz="2400" dirty="0">
                <a:latin typeface="Arial Narrow" panose="020B0606020202030204" pitchFamily="34" charset="0"/>
              </a:rPr>
              <a:t>Go to: https://mjl.clarivate.com/home </a:t>
            </a:r>
          </a:p>
          <a:p>
            <a:endParaRPr lang="en-US" sz="2400" dirty="0">
              <a:latin typeface="Arial Narrow" panose="020B0606020202030204" pitchFamily="34" charset="0"/>
            </a:endParaRPr>
          </a:p>
          <a:p>
            <a:pPr marL="0" indent="0" algn="ctr">
              <a:buNone/>
            </a:pPr>
            <a:r>
              <a:rPr lang="en-US" sz="2400" dirty="0">
                <a:latin typeface="Arial Narrow" panose="020B0606020202030204" pitchFamily="34" charset="0"/>
              </a:rPr>
              <a:t>ISI Master List </a:t>
            </a:r>
          </a:p>
          <a:p>
            <a:endParaRPr lang="en-US" sz="2400" dirty="0">
              <a:latin typeface="Arial Narrow" panose="020B0606020202030204" pitchFamily="34" charset="0"/>
            </a:endParaRPr>
          </a:p>
          <a:p>
            <a:pPr marL="0" indent="0">
              <a:buNone/>
            </a:pPr>
            <a:endParaRPr lang="en-US" sz="2400" dirty="0">
              <a:latin typeface="Arial Narrow" panose="020B0606020202030204" pitchFamily="34" charset="0"/>
            </a:endParaRPr>
          </a:p>
          <a:p>
            <a:pPr marL="0" indent="0" algn="ctr">
              <a:buNone/>
            </a:pPr>
            <a:r>
              <a:rPr lang="en-US" sz="2400" dirty="0">
                <a:latin typeface="Arial Narrow" panose="020B0606020202030204" pitchFamily="34" charset="0"/>
              </a:rPr>
              <a:t>Write Journal Name or ISSN number (most of the time) of any journal to check its in the ISI database or not </a:t>
            </a:r>
            <a:endParaRPr lang="ar-SA" sz="2400" dirty="0">
              <a:latin typeface="Arial Narrow" panose="020B0606020202030204" pitchFamily="34" charset="0"/>
            </a:endParaRPr>
          </a:p>
          <a:p>
            <a:endParaRPr lang="ar-SA" sz="2400" dirty="0">
              <a:latin typeface="Arial Narrow" panose="020B0606020202030204" pitchFamily="34" charset="0"/>
            </a:endParaRPr>
          </a:p>
        </p:txBody>
      </p:sp>
      <p:sp>
        <p:nvSpPr>
          <p:cNvPr id="4" name="Arrow: Down 3">
            <a:extLst>
              <a:ext uri="{FF2B5EF4-FFF2-40B4-BE49-F238E27FC236}">
                <a16:creationId xmlns:a16="http://schemas.microsoft.com/office/drawing/2014/main" id="{EE662114-8A4A-A0B2-8D9D-C7935CBA69A3}"/>
              </a:ext>
            </a:extLst>
          </p:cNvPr>
          <p:cNvSpPr/>
          <p:nvPr/>
        </p:nvSpPr>
        <p:spPr>
          <a:xfrm>
            <a:off x="6015990" y="3063240"/>
            <a:ext cx="160020" cy="422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Arrow: Down 4">
            <a:extLst>
              <a:ext uri="{FF2B5EF4-FFF2-40B4-BE49-F238E27FC236}">
                <a16:creationId xmlns:a16="http://schemas.microsoft.com/office/drawing/2014/main" id="{29E2F9C7-F46C-9450-BEC1-D6E163A533E3}"/>
              </a:ext>
            </a:extLst>
          </p:cNvPr>
          <p:cNvSpPr/>
          <p:nvPr/>
        </p:nvSpPr>
        <p:spPr>
          <a:xfrm>
            <a:off x="6015990" y="4331970"/>
            <a:ext cx="160020" cy="422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88518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4F4AE-41EC-B76E-D621-C2167FFE5C05}"/>
              </a:ext>
            </a:extLst>
          </p:cNvPr>
          <p:cNvSpPr>
            <a:spLocks noGrp="1"/>
          </p:cNvSpPr>
          <p:nvPr>
            <p:ph type="title"/>
          </p:nvPr>
        </p:nvSpPr>
        <p:spPr>
          <a:xfrm>
            <a:off x="557719" y="612842"/>
            <a:ext cx="2517465" cy="3593397"/>
          </a:xfrm>
        </p:spPr>
        <p:txBody>
          <a:bodyPr anchor="b">
            <a:normAutofit/>
          </a:bodyPr>
          <a:lstStyle/>
          <a:p>
            <a:r>
              <a:rPr lang="en-US" dirty="0">
                <a:latin typeface="Arial Narrow" panose="020B0606020202030204" pitchFamily="34" charset="0"/>
              </a:rPr>
              <a:t>ISI in Web of Science</a:t>
            </a:r>
            <a:endParaRPr lang="ar-SA"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E31577F2-2E1A-046B-C2F1-3BD04FDC3E61}"/>
              </a:ext>
            </a:extLst>
          </p:cNvPr>
          <p:cNvSpPr>
            <a:spLocks noGrp="1"/>
          </p:cNvSpPr>
          <p:nvPr>
            <p:ph idx="1"/>
          </p:nvPr>
        </p:nvSpPr>
        <p:spPr>
          <a:xfrm>
            <a:off x="557720" y="2149813"/>
            <a:ext cx="2312479" cy="3854197"/>
          </a:xfrm>
        </p:spPr>
        <p:txBody>
          <a:bodyPr>
            <a:normAutofit/>
          </a:bodyPr>
          <a:lstStyle/>
          <a:p>
            <a:endParaRPr lang="ar-SA" sz="1400" dirty="0">
              <a:solidFill>
                <a:schemeClr val="tx1">
                  <a:lumMod val="85000"/>
                  <a:lumOff val="15000"/>
                </a:schemeClr>
              </a:solidFill>
            </a:endParaRPr>
          </a:p>
        </p:txBody>
      </p:sp>
      <p:sp>
        <p:nvSpPr>
          <p:cNvPr id="16" name="Rectangle 15">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Picture 4">
            <a:extLst>
              <a:ext uri="{FF2B5EF4-FFF2-40B4-BE49-F238E27FC236}">
                <a16:creationId xmlns:a16="http://schemas.microsoft.com/office/drawing/2014/main" id="{DF592C38-F384-B384-CE04-B7661A26818B}"/>
              </a:ext>
            </a:extLst>
          </p:cNvPr>
          <p:cNvPicPr>
            <a:picLocks noChangeAspect="1"/>
          </p:cNvPicPr>
          <p:nvPr/>
        </p:nvPicPr>
        <p:blipFill>
          <a:blip r:embed="rId2"/>
          <a:stretch>
            <a:fillRect/>
          </a:stretch>
        </p:blipFill>
        <p:spPr>
          <a:xfrm>
            <a:off x="4049422" y="1642782"/>
            <a:ext cx="7237877" cy="3600843"/>
          </a:xfrm>
          <a:prstGeom prst="rect">
            <a:avLst/>
          </a:prstGeom>
        </p:spPr>
      </p:pic>
    </p:spTree>
    <p:extLst>
      <p:ext uri="{BB962C8B-B14F-4D97-AF65-F5344CB8AC3E}">
        <p14:creationId xmlns:p14="http://schemas.microsoft.com/office/powerpoint/2010/main" val="361927472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6E92D59-FD1B-47BC-9D02-0F3B959A6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D92AE646-CC19-4A1F-900B-E512D06A7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5" name="Rectangle 1034">
            <a:extLst>
              <a:ext uri="{FF2B5EF4-FFF2-40B4-BE49-F238E27FC236}">
                <a16:creationId xmlns:a16="http://schemas.microsoft.com/office/drawing/2014/main" id="{14E4F834-34CB-4787-920F-CD1E1B8BC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22EED1A8-D1AC-B4D7-C393-43BD93FAA61A}"/>
              </a:ext>
            </a:extLst>
          </p:cNvPr>
          <p:cNvSpPr>
            <a:spLocks noGrp="1"/>
          </p:cNvSpPr>
          <p:nvPr>
            <p:ph type="title"/>
          </p:nvPr>
        </p:nvSpPr>
        <p:spPr>
          <a:xfrm>
            <a:off x="707830" y="727823"/>
            <a:ext cx="9247700" cy="1589407"/>
          </a:xfrm>
        </p:spPr>
        <p:txBody>
          <a:bodyPr>
            <a:normAutofit/>
          </a:bodyPr>
          <a:lstStyle/>
          <a:p>
            <a:r>
              <a:rPr lang="en-US" dirty="0"/>
              <a:t>How do you identify trusted journal?</a:t>
            </a:r>
            <a:endParaRPr lang="ar-SA" dirty="0"/>
          </a:p>
        </p:txBody>
      </p:sp>
      <p:sp>
        <p:nvSpPr>
          <p:cNvPr id="3" name="Content Placeholder 2">
            <a:extLst>
              <a:ext uri="{FF2B5EF4-FFF2-40B4-BE49-F238E27FC236}">
                <a16:creationId xmlns:a16="http://schemas.microsoft.com/office/drawing/2014/main" id="{067B3858-39DD-B915-F364-86CD8CBEE687}"/>
              </a:ext>
            </a:extLst>
          </p:cNvPr>
          <p:cNvSpPr>
            <a:spLocks noGrp="1"/>
          </p:cNvSpPr>
          <p:nvPr>
            <p:ph idx="1"/>
          </p:nvPr>
        </p:nvSpPr>
        <p:spPr>
          <a:xfrm>
            <a:off x="847108" y="2171229"/>
            <a:ext cx="10637062" cy="3072900"/>
          </a:xfrm>
        </p:spPr>
        <p:txBody>
          <a:bodyPr>
            <a:noAutofit/>
          </a:bodyPr>
          <a:lstStyle/>
          <a:p>
            <a:pPr marL="0" indent="0">
              <a:buNone/>
            </a:pPr>
            <a:r>
              <a:rPr lang="en-US" sz="2400" b="0" i="0" dirty="0">
                <a:solidFill>
                  <a:srgbClr val="404040"/>
                </a:solidFill>
                <a:effectLst/>
                <a:latin typeface="Arial Narrow" panose="020B0606020202030204" pitchFamily="34" charset="0"/>
              </a:rPr>
              <a:t>When deciding where to publish your research paper, you will want to avoid predatory publishers. “Think. Check. Submit.” will remind you of some basic steps to consider in journal selection. The website offers a checklist, that will help you to assure that a particular journal can be trusted: </a:t>
            </a:r>
            <a:r>
              <a:rPr lang="en-US" sz="2400" b="0" i="0" u="sng" dirty="0">
                <a:effectLst/>
                <a:latin typeface="Arial Narrow" panose="020B0606020202030204" pitchFamily="34" charset="0"/>
                <a:hlinkClick r:id="rId2"/>
              </a:rPr>
              <a:t>https://thinkchecksubmit.org/</a:t>
            </a:r>
            <a:endParaRPr lang="en-US" sz="2000" dirty="0">
              <a:latin typeface="Arial Narrow" panose="020B0606020202030204" pitchFamily="34" charset="0"/>
            </a:endParaRPr>
          </a:p>
        </p:txBody>
      </p:sp>
      <p:pic>
        <p:nvPicPr>
          <p:cNvPr id="1026" name="Picture 2">
            <a:extLst>
              <a:ext uri="{FF2B5EF4-FFF2-40B4-BE49-F238E27FC236}">
                <a16:creationId xmlns:a16="http://schemas.microsoft.com/office/drawing/2014/main" id="{2DE45C80-D521-506C-1535-53D787849C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416" y="5381289"/>
            <a:ext cx="6938445" cy="50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497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FDE55-A922-AB05-9477-2BEEA854D74F}"/>
              </a:ext>
            </a:extLst>
          </p:cNvPr>
          <p:cNvSpPr>
            <a:spLocks noGrp="1"/>
          </p:cNvSpPr>
          <p:nvPr>
            <p:ph type="title"/>
          </p:nvPr>
        </p:nvSpPr>
        <p:spPr/>
        <p:txBody>
          <a:bodyPr/>
          <a:lstStyle/>
          <a:p>
            <a:endParaRPr lang="ar-SA" dirty="0"/>
          </a:p>
        </p:txBody>
      </p:sp>
      <p:sp>
        <p:nvSpPr>
          <p:cNvPr id="3" name="Content Placeholder 2">
            <a:extLst>
              <a:ext uri="{FF2B5EF4-FFF2-40B4-BE49-F238E27FC236}">
                <a16:creationId xmlns:a16="http://schemas.microsoft.com/office/drawing/2014/main" id="{AB94D81E-1227-09C3-EDF1-550E1159656B}"/>
              </a:ext>
            </a:extLst>
          </p:cNvPr>
          <p:cNvSpPr>
            <a:spLocks noGrp="1"/>
          </p:cNvSpPr>
          <p:nvPr>
            <p:ph idx="1"/>
          </p:nvPr>
        </p:nvSpPr>
        <p:spPr/>
        <p:txBody>
          <a:bodyPr>
            <a:normAutofit/>
          </a:bodyPr>
          <a:lstStyle/>
          <a:p>
            <a:pPr algn="l"/>
            <a:r>
              <a:rPr lang="en-US" sz="2400" b="1" i="0" dirty="0">
                <a:solidFill>
                  <a:srgbClr val="111B51"/>
                </a:solidFill>
                <a:effectLst/>
                <a:latin typeface="Arial Narrow" panose="020B0606020202030204" pitchFamily="34" charset="0"/>
              </a:rPr>
              <a:t>Are you submitting your research to a trusted journal?</a:t>
            </a:r>
          </a:p>
          <a:p>
            <a:pPr algn="l"/>
            <a:r>
              <a:rPr lang="en-US" sz="2400" b="1" i="0" dirty="0">
                <a:solidFill>
                  <a:srgbClr val="111B51"/>
                </a:solidFill>
                <a:effectLst/>
                <a:latin typeface="Arial Narrow" panose="020B0606020202030204" pitchFamily="34" charset="0"/>
              </a:rPr>
              <a:t>Is it the right journal for your work?</a:t>
            </a:r>
          </a:p>
          <a:p>
            <a:pPr algn="l">
              <a:buFont typeface="Arial" panose="020B0604020202020204" pitchFamily="34" charset="0"/>
              <a:buChar char="•"/>
            </a:pPr>
            <a:r>
              <a:rPr lang="en-US" sz="2400" b="0" i="0" dirty="0">
                <a:solidFill>
                  <a:srgbClr val="222222"/>
                </a:solidFill>
                <a:effectLst/>
                <a:latin typeface="Arial Narrow" panose="020B0606020202030204" pitchFamily="34" charset="0"/>
              </a:rPr>
              <a:t>More research is being published worldwide.</a:t>
            </a:r>
          </a:p>
          <a:p>
            <a:pPr algn="l">
              <a:buFont typeface="Arial" panose="020B0604020202020204" pitchFamily="34" charset="0"/>
              <a:buChar char="•"/>
            </a:pPr>
            <a:r>
              <a:rPr lang="en-US" sz="2400" b="0" i="0" dirty="0">
                <a:solidFill>
                  <a:srgbClr val="222222"/>
                </a:solidFill>
                <a:effectLst/>
                <a:latin typeface="Arial Narrow" panose="020B0606020202030204" pitchFamily="34" charset="0"/>
              </a:rPr>
              <a:t>New publishers are launched each week.</a:t>
            </a:r>
          </a:p>
          <a:p>
            <a:pPr algn="l">
              <a:buFont typeface="Arial" panose="020B0604020202020204" pitchFamily="34" charset="0"/>
              <a:buChar char="•"/>
            </a:pPr>
            <a:r>
              <a:rPr lang="en-US" sz="2400" b="0" i="0" dirty="0">
                <a:solidFill>
                  <a:srgbClr val="222222"/>
                </a:solidFill>
                <a:effectLst/>
                <a:latin typeface="Arial Narrow" panose="020B0606020202030204" pitchFamily="34" charset="0"/>
              </a:rPr>
              <a:t>Many researchers have concerns about </a:t>
            </a:r>
            <a:r>
              <a:rPr lang="en-US" sz="2400" b="1" i="0" u="sng" dirty="0">
                <a:solidFill>
                  <a:srgbClr val="111B51"/>
                </a:solidFill>
                <a:effectLst/>
                <a:latin typeface="Arial Narrow" panose="020B0606020202030204" pitchFamily="34" charset="0"/>
                <a:hlinkClick r:id="rId2"/>
              </a:rPr>
              <a:t>predatory publishing</a:t>
            </a:r>
            <a:r>
              <a:rPr lang="en-US" sz="2400" b="0" i="0" dirty="0">
                <a:solidFill>
                  <a:srgbClr val="222222"/>
                </a:solidFill>
                <a:effectLst/>
                <a:latin typeface="Arial Narrow" panose="020B0606020202030204" pitchFamily="34" charset="0"/>
              </a:rPr>
              <a:t>.</a:t>
            </a:r>
          </a:p>
          <a:p>
            <a:pPr algn="l">
              <a:buFont typeface="Arial" panose="020B0604020202020204" pitchFamily="34" charset="0"/>
              <a:buChar char="•"/>
            </a:pPr>
            <a:r>
              <a:rPr lang="en-US" sz="2400" b="0" i="0" dirty="0">
                <a:solidFill>
                  <a:srgbClr val="222222"/>
                </a:solidFill>
                <a:effectLst/>
                <a:latin typeface="Arial Narrow" panose="020B0606020202030204" pitchFamily="34" charset="0"/>
              </a:rPr>
              <a:t>It can be challenging to find up-to-date guidance when choosing where to publish.</a:t>
            </a:r>
          </a:p>
          <a:p>
            <a:endParaRPr lang="ar-SA" sz="2400" dirty="0">
              <a:latin typeface="Arial Narrow" panose="020B0606020202030204" pitchFamily="34" charset="0"/>
            </a:endParaRPr>
          </a:p>
        </p:txBody>
      </p:sp>
      <p:sp>
        <p:nvSpPr>
          <p:cNvPr id="4" name="AutoShape 2" descr="the word think">
            <a:extLst>
              <a:ext uri="{FF2B5EF4-FFF2-40B4-BE49-F238E27FC236}">
                <a16:creationId xmlns:a16="http://schemas.microsoft.com/office/drawing/2014/main" id="{60995757-9EEF-743C-9A76-7C3088AB1D81}"/>
              </a:ext>
            </a:extLst>
          </p:cNvPr>
          <p:cNvSpPr>
            <a:spLocks noChangeAspect="1" noChangeArrowheads="1"/>
          </p:cNvSpPr>
          <p:nvPr/>
        </p:nvSpPr>
        <p:spPr bwMode="auto">
          <a:xfrm>
            <a:off x="5943599" y="1924665"/>
            <a:ext cx="1656735" cy="16567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7" name="Picture 6">
            <a:extLst>
              <a:ext uri="{FF2B5EF4-FFF2-40B4-BE49-F238E27FC236}">
                <a16:creationId xmlns:a16="http://schemas.microsoft.com/office/drawing/2014/main" id="{8FD42C47-90A7-EBB9-D7A0-A5C631237613}"/>
              </a:ext>
            </a:extLst>
          </p:cNvPr>
          <p:cNvPicPr>
            <a:picLocks noChangeAspect="1"/>
          </p:cNvPicPr>
          <p:nvPr/>
        </p:nvPicPr>
        <p:blipFill>
          <a:blip r:embed="rId3"/>
          <a:stretch>
            <a:fillRect/>
          </a:stretch>
        </p:blipFill>
        <p:spPr>
          <a:xfrm>
            <a:off x="1267990" y="1147358"/>
            <a:ext cx="2911092" cy="777307"/>
          </a:xfrm>
          <a:prstGeom prst="rect">
            <a:avLst/>
          </a:prstGeom>
        </p:spPr>
      </p:pic>
    </p:spTree>
    <p:extLst>
      <p:ext uri="{BB962C8B-B14F-4D97-AF65-F5344CB8AC3E}">
        <p14:creationId xmlns:p14="http://schemas.microsoft.com/office/powerpoint/2010/main" val="135035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C661CA7D-33F5-0A3D-959B-ADB7B649952C}"/>
              </a:ext>
            </a:extLst>
          </p:cNvPr>
          <p:cNvSpPr>
            <a:spLocks noGrp="1"/>
          </p:cNvSpPr>
          <p:nvPr>
            <p:ph type="title"/>
          </p:nvPr>
        </p:nvSpPr>
        <p:spPr>
          <a:xfrm>
            <a:off x="325374" y="44917"/>
            <a:ext cx="2383536" cy="4272306"/>
          </a:xfrm>
        </p:spPr>
        <p:txBody>
          <a:bodyPr>
            <a:normAutofit/>
          </a:bodyPr>
          <a:lstStyle/>
          <a:p>
            <a:pPr algn="ctr"/>
            <a:r>
              <a:rPr lang="en-US" sz="2800" dirty="0">
                <a:latin typeface="Arial Narrow" panose="020B0606020202030204" pitchFamily="34" charset="0"/>
              </a:rPr>
              <a:t> Predatory journal characteristics </a:t>
            </a:r>
            <a:endParaRPr lang="ar-SA" sz="2800" dirty="0">
              <a:latin typeface="Arial Narrow" panose="020B0606020202030204" pitchFamily="34" charset="0"/>
            </a:endParaRPr>
          </a:p>
        </p:txBody>
      </p:sp>
      <p:graphicFrame>
        <p:nvGraphicFramePr>
          <p:cNvPr id="5" name="Content Placeholder 2">
            <a:extLst>
              <a:ext uri="{FF2B5EF4-FFF2-40B4-BE49-F238E27FC236}">
                <a16:creationId xmlns:a16="http://schemas.microsoft.com/office/drawing/2014/main" id="{1CE2598C-D7DC-19BD-EC06-101678240E8D}"/>
              </a:ext>
            </a:extLst>
          </p:cNvPr>
          <p:cNvGraphicFramePr>
            <a:graphicFrameLocks noGrp="1"/>
          </p:cNvGraphicFramePr>
          <p:nvPr>
            <p:ph idx="1"/>
            <p:extLst>
              <p:ext uri="{D42A27DB-BD31-4B8C-83A1-F6EECF244321}">
                <p14:modId xmlns:p14="http://schemas.microsoft.com/office/powerpoint/2010/main" val="1987481022"/>
              </p:ext>
            </p:extLst>
          </p:nvPr>
        </p:nvGraphicFramePr>
        <p:xfrm>
          <a:off x="2590479" y="374904"/>
          <a:ext cx="9276147" cy="6108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a:extLst>
              <a:ext uri="{FF2B5EF4-FFF2-40B4-BE49-F238E27FC236}">
                <a16:creationId xmlns:a16="http://schemas.microsoft.com/office/drawing/2014/main" id="{971F8F19-A718-8241-66D2-6E10A5BFC3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329" y="5061807"/>
            <a:ext cx="1705677" cy="127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629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8D18-8B1E-680B-1C8B-E3533FEF0593}"/>
              </a:ext>
            </a:extLst>
          </p:cNvPr>
          <p:cNvSpPr>
            <a:spLocks noGrp="1"/>
          </p:cNvSpPr>
          <p:nvPr>
            <p:ph type="title"/>
          </p:nvPr>
        </p:nvSpPr>
        <p:spPr/>
        <p:txBody>
          <a:bodyPr/>
          <a:lstStyle/>
          <a:p>
            <a:endParaRPr lang="ar-SA"/>
          </a:p>
        </p:txBody>
      </p:sp>
      <p:sp>
        <p:nvSpPr>
          <p:cNvPr id="3" name="Content Placeholder 2">
            <a:extLst>
              <a:ext uri="{FF2B5EF4-FFF2-40B4-BE49-F238E27FC236}">
                <a16:creationId xmlns:a16="http://schemas.microsoft.com/office/drawing/2014/main" id="{46C9C711-E4C6-80E9-543C-B3215C369106}"/>
              </a:ext>
            </a:extLst>
          </p:cNvPr>
          <p:cNvSpPr>
            <a:spLocks noGrp="1"/>
          </p:cNvSpPr>
          <p:nvPr>
            <p:ph idx="1"/>
          </p:nvPr>
        </p:nvSpPr>
        <p:spPr/>
        <p:txBody>
          <a:bodyPr>
            <a:noAutofit/>
          </a:bodyPr>
          <a:lstStyle/>
          <a:p>
            <a:pPr marL="0" indent="0" algn="l">
              <a:buNone/>
            </a:pPr>
            <a:r>
              <a:rPr lang="en-US" sz="2400" b="1" i="0" dirty="0">
                <a:solidFill>
                  <a:srgbClr val="111B51"/>
                </a:solidFill>
                <a:effectLst/>
                <a:latin typeface="Arial Narrow" panose="020B0606020202030204" pitchFamily="34" charset="0"/>
              </a:rPr>
              <a:t>Reference this list for your chosen journal to check if it is trusted.</a:t>
            </a:r>
          </a:p>
          <a:p>
            <a:pPr algn="l"/>
            <a:r>
              <a:rPr lang="en-US" sz="2400" b="1" i="0" dirty="0">
                <a:solidFill>
                  <a:srgbClr val="111B51"/>
                </a:solidFill>
                <a:effectLst/>
                <a:latin typeface="Arial Narrow" panose="020B0606020202030204" pitchFamily="34" charset="0"/>
              </a:rPr>
              <a:t>Do you or your colleagues know the journal?</a:t>
            </a:r>
          </a:p>
          <a:p>
            <a:pPr algn="l"/>
            <a:r>
              <a:rPr lang="en-US" sz="2400" b="1" i="0" dirty="0">
                <a:solidFill>
                  <a:srgbClr val="111B51"/>
                </a:solidFill>
                <a:effectLst/>
                <a:latin typeface="Arial Narrow" panose="020B0606020202030204" pitchFamily="34" charset="0"/>
              </a:rPr>
              <a:t>Can you easily identify and contact the publisher?</a:t>
            </a:r>
          </a:p>
          <a:p>
            <a:pPr algn="l"/>
            <a:r>
              <a:rPr lang="en-US" sz="2400" b="1" i="0" dirty="0">
                <a:solidFill>
                  <a:srgbClr val="111B51"/>
                </a:solidFill>
                <a:effectLst/>
                <a:latin typeface="Arial Narrow" panose="020B0606020202030204" pitchFamily="34" charset="0"/>
              </a:rPr>
              <a:t>Is the journal clear about the type of </a:t>
            </a:r>
            <a:r>
              <a:rPr lang="en-US" sz="2400" b="1" i="0" u="sng" dirty="0">
                <a:solidFill>
                  <a:srgbClr val="111B51"/>
                </a:solidFill>
                <a:effectLst/>
                <a:latin typeface="Arial Narrow" panose="020B0606020202030204" pitchFamily="34" charset="0"/>
                <a:hlinkClick r:id="rId2"/>
              </a:rPr>
              <a:t>peer review</a:t>
            </a:r>
            <a:r>
              <a:rPr lang="en-US" sz="2400" b="1" i="0" dirty="0">
                <a:solidFill>
                  <a:srgbClr val="111B51"/>
                </a:solidFill>
                <a:effectLst/>
                <a:latin typeface="Arial Narrow" panose="020B0606020202030204" pitchFamily="34" charset="0"/>
              </a:rPr>
              <a:t> it uses?</a:t>
            </a:r>
          </a:p>
          <a:p>
            <a:pPr algn="l"/>
            <a:r>
              <a:rPr lang="en-US" sz="2400" b="1" i="0" dirty="0">
                <a:solidFill>
                  <a:srgbClr val="111B51"/>
                </a:solidFill>
                <a:effectLst/>
                <a:latin typeface="Arial Narrow" panose="020B0606020202030204" pitchFamily="34" charset="0"/>
              </a:rPr>
              <a:t>Are articles </a:t>
            </a:r>
            <a:r>
              <a:rPr lang="en-US" sz="2400" b="1" i="0" u="sng" dirty="0">
                <a:solidFill>
                  <a:srgbClr val="111B51"/>
                </a:solidFill>
                <a:effectLst/>
                <a:latin typeface="Arial Narrow" panose="020B0606020202030204" pitchFamily="34" charset="0"/>
                <a:hlinkClick r:id="rId3"/>
              </a:rPr>
              <a:t>indexed</a:t>
            </a:r>
            <a:r>
              <a:rPr lang="en-US" sz="2400" b="1" i="0" dirty="0">
                <a:solidFill>
                  <a:srgbClr val="111B51"/>
                </a:solidFill>
                <a:effectLst/>
                <a:latin typeface="Arial Narrow" panose="020B0606020202030204" pitchFamily="34" charset="0"/>
              </a:rPr>
              <a:t> and/or archived in dedicated services?</a:t>
            </a:r>
          </a:p>
          <a:p>
            <a:pPr algn="l"/>
            <a:r>
              <a:rPr lang="en-US" sz="2400" b="1" i="0" dirty="0">
                <a:solidFill>
                  <a:srgbClr val="111B51"/>
                </a:solidFill>
                <a:effectLst/>
                <a:latin typeface="Arial Narrow" panose="020B0606020202030204" pitchFamily="34" charset="0"/>
              </a:rPr>
              <a:t>Is it clear what fees will be charged?</a:t>
            </a:r>
          </a:p>
          <a:p>
            <a:pPr algn="l"/>
            <a:r>
              <a:rPr lang="en-US" sz="2400" b="1" i="0" dirty="0">
                <a:solidFill>
                  <a:srgbClr val="111B51"/>
                </a:solidFill>
                <a:effectLst/>
                <a:latin typeface="Arial Narrow" panose="020B0606020202030204" pitchFamily="34" charset="0"/>
              </a:rPr>
              <a:t>Are guidelines provided for authors on the publisher website?</a:t>
            </a:r>
          </a:p>
          <a:p>
            <a:r>
              <a:rPr lang="en-US" sz="2400" b="1" i="0" dirty="0">
                <a:solidFill>
                  <a:srgbClr val="111B51"/>
                </a:solidFill>
                <a:effectLst/>
                <a:latin typeface="Arial Narrow" panose="020B0606020202030204" pitchFamily="34" charset="0"/>
              </a:rPr>
              <a:t>Is the publisher a member of a recognized industry initiative?</a:t>
            </a:r>
          </a:p>
          <a:p>
            <a:pPr algn="l"/>
            <a:endParaRPr lang="en-US" sz="2400" b="1" i="0" dirty="0">
              <a:solidFill>
                <a:srgbClr val="111B51"/>
              </a:solidFill>
              <a:effectLst/>
              <a:latin typeface="Arial Narrow" panose="020B0606020202030204" pitchFamily="34" charset="0"/>
            </a:endParaRPr>
          </a:p>
          <a:p>
            <a:pPr algn="l"/>
            <a:endParaRPr lang="en-US" sz="2400" b="1" i="0" dirty="0">
              <a:solidFill>
                <a:srgbClr val="111B51"/>
              </a:solidFill>
              <a:effectLst/>
              <a:latin typeface="Arial Narrow" panose="020B0606020202030204" pitchFamily="34" charset="0"/>
            </a:endParaRPr>
          </a:p>
          <a:p>
            <a:endParaRPr lang="ar-SA" sz="2400" dirty="0">
              <a:latin typeface="Arial Narrow" panose="020B0606020202030204" pitchFamily="34" charset="0"/>
            </a:endParaRPr>
          </a:p>
          <a:p>
            <a:pPr algn="l"/>
            <a:endParaRPr lang="en-US" sz="2400" b="1" i="0" dirty="0">
              <a:solidFill>
                <a:srgbClr val="111B51"/>
              </a:solidFill>
              <a:effectLst/>
              <a:latin typeface="Arial Narrow" panose="020B0606020202030204" pitchFamily="34" charset="0"/>
            </a:endParaRPr>
          </a:p>
          <a:p>
            <a:endParaRPr lang="ar-SA" sz="2400" dirty="0">
              <a:latin typeface="Arial Narrow" panose="020B0606020202030204" pitchFamily="34" charset="0"/>
            </a:endParaRPr>
          </a:p>
        </p:txBody>
      </p:sp>
      <p:pic>
        <p:nvPicPr>
          <p:cNvPr id="4" name="Picture 3">
            <a:extLst>
              <a:ext uri="{FF2B5EF4-FFF2-40B4-BE49-F238E27FC236}">
                <a16:creationId xmlns:a16="http://schemas.microsoft.com/office/drawing/2014/main" id="{84763396-B7BF-9E94-D527-9E808C2DE7E2}"/>
              </a:ext>
            </a:extLst>
          </p:cNvPr>
          <p:cNvPicPr>
            <a:picLocks noChangeAspect="1"/>
          </p:cNvPicPr>
          <p:nvPr/>
        </p:nvPicPr>
        <p:blipFill>
          <a:blip r:embed="rId4"/>
          <a:stretch>
            <a:fillRect/>
          </a:stretch>
        </p:blipFill>
        <p:spPr>
          <a:xfrm>
            <a:off x="1066800" y="947361"/>
            <a:ext cx="2629128" cy="762066"/>
          </a:xfrm>
          <a:prstGeom prst="rect">
            <a:avLst/>
          </a:prstGeom>
        </p:spPr>
      </p:pic>
    </p:spTree>
    <p:extLst>
      <p:ext uri="{BB962C8B-B14F-4D97-AF65-F5344CB8AC3E}">
        <p14:creationId xmlns:p14="http://schemas.microsoft.com/office/powerpoint/2010/main" val="417286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CDF2-DB0B-A55E-0DB4-7BD5E4A296FA}"/>
              </a:ext>
            </a:extLst>
          </p:cNvPr>
          <p:cNvSpPr>
            <a:spLocks noGrp="1"/>
          </p:cNvSpPr>
          <p:nvPr>
            <p:ph type="ctrTitle"/>
          </p:nvPr>
        </p:nvSpPr>
        <p:spPr/>
        <p:txBody>
          <a:bodyPr>
            <a:normAutofit/>
          </a:bodyPr>
          <a:lstStyle/>
          <a:p>
            <a:r>
              <a:rPr lang="en-US" cap="none" dirty="0"/>
              <a:t>Research not published is research not done!</a:t>
            </a:r>
            <a:endParaRPr lang="ar-SA" cap="none" dirty="0"/>
          </a:p>
        </p:txBody>
      </p:sp>
      <p:sp>
        <p:nvSpPr>
          <p:cNvPr id="3" name="Subtitle 2">
            <a:extLst>
              <a:ext uri="{FF2B5EF4-FFF2-40B4-BE49-F238E27FC236}">
                <a16:creationId xmlns:a16="http://schemas.microsoft.com/office/drawing/2014/main" id="{42CF376B-B486-2F6F-4BC0-0FA0EC2B39D2}"/>
              </a:ext>
            </a:extLst>
          </p:cNvPr>
          <p:cNvSpPr>
            <a:spLocks noGrp="1"/>
          </p:cNvSpPr>
          <p:nvPr>
            <p:ph type="subTitle" idx="1"/>
          </p:nvPr>
        </p:nvSpPr>
        <p:spPr/>
        <p:txBody>
          <a:bodyPr/>
          <a:lstStyle/>
          <a:p>
            <a:endParaRPr lang="ar-SA"/>
          </a:p>
        </p:txBody>
      </p:sp>
    </p:spTree>
    <p:extLst>
      <p:ext uri="{BB962C8B-B14F-4D97-AF65-F5344CB8AC3E}">
        <p14:creationId xmlns:p14="http://schemas.microsoft.com/office/powerpoint/2010/main" val="4158728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E9BD-6756-EE5C-8495-DD745899C53A}"/>
              </a:ext>
            </a:extLst>
          </p:cNvPr>
          <p:cNvSpPr>
            <a:spLocks noGrp="1"/>
          </p:cNvSpPr>
          <p:nvPr>
            <p:ph type="title"/>
          </p:nvPr>
        </p:nvSpPr>
        <p:spPr/>
        <p:txBody>
          <a:bodyPr/>
          <a:lstStyle/>
          <a:p>
            <a:endParaRPr lang="ar-SA" dirty="0"/>
          </a:p>
        </p:txBody>
      </p:sp>
      <p:sp>
        <p:nvSpPr>
          <p:cNvPr id="3" name="Content Placeholder 2">
            <a:extLst>
              <a:ext uri="{FF2B5EF4-FFF2-40B4-BE49-F238E27FC236}">
                <a16:creationId xmlns:a16="http://schemas.microsoft.com/office/drawing/2014/main" id="{7538221E-37E8-98FC-6DA0-0564A3DC64FA}"/>
              </a:ext>
            </a:extLst>
          </p:cNvPr>
          <p:cNvSpPr>
            <a:spLocks noGrp="1"/>
          </p:cNvSpPr>
          <p:nvPr>
            <p:ph idx="1"/>
          </p:nvPr>
        </p:nvSpPr>
        <p:spPr/>
        <p:txBody>
          <a:bodyPr>
            <a:normAutofit/>
          </a:bodyPr>
          <a:lstStyle/>
          <a:p>
            <a:pPr marL="0" indent="0" algn="l">
              <a:buNone/>
            </a:pPr>
            <a:r>
              <a:rPr lang="en-US" sz="2400" b="1" i="0" dirty="0">
                <a:solidFill>
                  <a:srgbClr val="111B51"/>
                </a:solidFill>
                <a:effectLst/>
                <a:latin typeface="Arial Narrow" panose="020B0606020202030204" pitchFamily="34" charset="0"/>
              </a:rPr>
              <a:t>If you can answer ‘yes’ to most or all of the questions on the list.</a:t>
            </a:r>
            <a:endParaRPr lang="en-US" sz="2400" b="0" i="0" dirty="0">
              <a:solidFill>
                <a:srgbClr val="222222"/>
              </a:solidFill>
              <a:effectLst/>
              <a:latin typeface="Arial Narrow" panose="020B0606020202030204" pitchFamily="34" charset="0"/>
            </a:endParaRPr>
          </a:p>
          <a:p>
            <a:pPr algn="l"/>
            <a:r>
              <a:rPr lang="en-US" sz="2400" b="0" i="0" dirty="0">
                <a:solidFill>
                  <a:srgbClr val="222222"/>
                </a:solidFill>
                <a:effectLst/>
                <a:latin typeface="Arial Narrow" panose="020B0606020202030204" pitchFamily="34" charset="0"/>
              </a:rPr>
              <a:t>Complete the checklist and submit your manuscript only if you can answer ‘yes’ to most or all of the questions above.</a:t>
            </a:r>
          </a:p>
          <a:p>
            <a:endParaRPr lang="ar-SA" sz="2400" dirty="0">
              <a:latin typeface="Arial Narrow" panose="020B0606020202030204" pitchFamily="34" charset="0"/>
            </a:endParaRPr>
          </a:p>
        </p:txBody>
      </p:sp>
      <p:pic>
        <p:nvPicPr>
          <p:cNvPr id="5" name="Picture 4">
            <a:extLst>
              <a:ext uri="{FF2B5EF4-FFF2-40B4-BE49-F238E27FC236}">
                <a16:creationId xmlns:a16="http://schemas.microsoft.com/office/drawing/2014/main" id="{CADF5F6A-6926-A9D4-CD7D-ED9C1160E4AA}"/>
              </a:ext>
            </a:extLst>
          </p:cNvPr>
          <p:cNvPicPr>
            <a:picLocks noChangeAspect="1"/>
          </p:cNvPicPr>
          <p:nvPr/>
        </p:nvPicPr>
        <p:blipFill>
          <a:blip r:embed="rId2"/>
          <a:stretch>
            <a:fillRect/>
          </a:stretch>
        </p:blipFill>
        <p:spPr>
          <a:xfrm>
            <a:off x="1248218" y="1057428"/>
            <a:ext cx="2537680" cy="731583"/>
          </a:xfrm>
          <a:prstGeom prst="rect">
            <a:avLst/>
          </a:prstGeom>
        </p:spPr>
      </p:pic>
    </p:spTree>
    <p:extLst>
      <p:ext uri="{BB962C8B-B14F-4D97-AF65-F5344CB8AC3E}">
        <p14:creationId xmlns:p14="http://schemas.microsoft.com/office/powerpoint/2010/main" val="311500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4193-7A7C-696B-EAE8-999E5FB38927}"/>
              </a:ext>
            </a:extLst>
          </p:cNvPr>
          <p:cNvSpPr>
            <a:spLocks noGrp="1"/>
          </p:cNvSpPr>
          <p:nvPr>
            <p:ph type="title"/>
          </p:nvPr>
        </p:nvSpPr>
        <p:spPr>
          <a:xfrm>
            <a:off x="392430" y="-33026"/>
            <a:ext cx="10058400" cy="1371600"/>
          </a:xfrm>
        </p:spPr>
        <p:txBody>
          <a:bodyPr>
            <a:normAutofit/>
          </a:bodyPr>
          <a:lstStyle/>
          <a:p>
            <a:r>
              <a:rPr lang="en-US" sz="2400" dirty="0">
                <a:solidFill>
                  <a:srgbClr val="112846"/>
                </a:solidFill>
                <a:effectLst/>
                <a:latin typeface="Arial Narrow" panose="020B0606020202030204" pitchFamily="34" charset="0"/>
                <a:ea typeface="Times New Roman" panose="02020603050405020304" pitchFamily="18" charset="0"/>
                <a:cs typeface="Times New Roman" panose="02020603050405020304" pitchFamily="18" charset="0"/>
              </a:rPr>
              <a:t>The Dos of Journal Selection</a:t>
            </a:r>
            <a:endParaRPr lang="ar-SA" sz="24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837520DA-C8A2-00C4-777A-54573236A40C}"/>
              </a:ext>
            </a:extLst>
          </p:cNvPr>
          <p:cNvSpPr>
            <a:spLocks noGrp="1"/>
          </p:cNvSpPr>
          <p:nvPr>
            <p:ph idx="1"/>
          </p:nvPr>
        </p:nvSpPr>
        <p:spPr>
          <a:xfrm>
            <a:off x="527829" y="1188720"/>
            <a:ext cx="10058400" cy="3849624"/>
          </a:xfrm>
        </p:spPr>
        <p:txBody>
          <a:bodyPr>
            <a:noAutofit/>
          </a:bodyPr>
          <a:lstStyle/>
          <a:p>
            <a:pPr marL="0" indent="0">
              <a:buSzPts val="1000"/>
              <a:buNone/>
              <a:tabLst>
                <a:tab pos="457200" algn="l"/>
              </a:tabLst>
            </a:pPr>
            <a:r>
              <a:rPr lang="en-US" sz="2400" b="1" dirty="0">
                <a:solidFill>
                  <a:schemeClr val="bg1"/>
                </a:solidFill>
                <a:highlight>
                  <a:srgbClr val="008080"/>
                </a:highlight>
                <a:latin typeface="Arial Narrow" panose="020B0606020202030204" pitchFamily="34" charset="0"/>
              </a:rPr>
              <a:t>Take the time to investigate options that may be new to you.</a:t>
            </a:r>
          </a:p>
          <a:p>
            <a:pPr marL="0" indent="0">
              <a:buSzPts val="1000"/>
              <a:buNone/>
              <a:tabLst>
                <a:tab pos="457200" algn="l"/>
              </a:tabLst>
            </a:pPr>
            <a:endParaRPr lang="en-US" sz="2400" b="1" dirty="0">
              <a:solidFill>
                <a:schemeClr val="bg1"/>
              </a:solidFill>
              <a:highlight>
                <a:srgbClr val="008080"/>
              </a:highlight>
              <a:latin typeface="Arial Narrow" panose="020B0606020202030204" pitchFamily="34" charset="0"/>
            </a:endParaRPr>
          </a:p>
          <a:p>
            <a:pPr marL="0" indent="0">
              <a:buSzPts val="1000"/>
              <a:buNone/>
              <a:tabLst>
                <a:tab pos="457200" algn="l"/>
              </a:tabLst>
            </a:pPr>
            <a:r>
              <a:rPr lang="en-US" sz="2400" b="1" dirty="0">
                <a:solidFill>
                  <a:schemeClr val="bg1"/>
                </a:solidFill>
                <a:highlight>
                  <a:srgbClr val="008080"/>
                </a:highlight>
                <a:latin typeface="Arial Narrow" panose="020B0606020202030204" pitchFamily="34" charset="0"/>
              </a:rPr>
              <a:t>Choose your first and second choice journals with care, taking the needs of your readers and funders for this specific study into account, as well as the type of article you’ve written, and journal scope and requirements.</a:t>
            </a:r>
          </a:p>
          <a:p>
            <a:pPr marL="0" indent="0">
              <a:buSzPts val="1000"/>
              <a:buNone/>
              <a:tabLst>
                <a:tab pos="457200" algn="l"/>
              </a:tabLst>
            </a:pPr>
            <a:endParaRPr lang="en-US" sz="2400" b="1" dirty="0">
              <a:solidFill>
                <a:schemeClr val="bg1"/>
              </a:solidFill>
              <a:highlight>
                <a:srgbClr val="008080"/>
              </a:highlight>
              <a:latin typeface="Arial Narrow" panose="020B0606020202030204" pitchFamily="34" charset="0"/>
            </a:endParaRPr>
          </a:p>
          <a:p>
            <a:pPr marL="0" indent="0">
              <a:buSzPts val="1000"/>
              <a:buNone/>
              <a:tabLst>
                <a:tab pos="457200" algn="l"/>
              </a:tabLst>
            </a:pPr>
            <a:r>
              <a:rPr lang="en-US" sz="2400" b="1" dirty="0">
                <a:solidFill>
                  <a:schemeClr val="bg1"/>
                </a:solidFill>
                <a:highlight>
                  <a:srgbClr val="008080"/>
                </a:highlight>
                <a:latin typeface="Arial Narrow" panose="020B0606020202030204" pitchFamily="34" charset="0"/>
              </a:rPr>
              <a:t>Watchout for potential predatory journals that charge fees without offering reliable peer review.</a:t>
            </a:r>
          </a:p>
          <a:p>
            <a:pPr marL="0" indent="0">
              <a:buSzPts val="1000"/>
              <a:buNone/>
              <a:tabLst>
                <a:tab pos="457200" algn="l"/>
              </a:tabLst>
            </a:pPr>
            <a:endParaRPr lang="en-US" sz="2400" b="1" dirty="0">
              <a:solidFill>
                <a:schemeClr val="bg1"/>
              </a:solidFill>
              <a:highlight>
                <a:srgbClr val="008080"/>
              </a:highlight>
              <a:latin typeface="Arial Narrow" panose="020B0606020202030204" pitchFamily="34" charset="0"/>
            </a:endParaRPr>
          </a:p>
          <a:p>
            <a:pPr marL="0" indent="0">
              <a:buNone/>
            </a:pPr>
            <a:r>
              <a:rPr lang="en-US" sz="2400" b="1" dirty="0">
                <a:solidFill>
                  <a:schemeClr val="bg1"/>
                </a:solidFill>
                <a:highlight>
                  <a:srgbClr val="008080"/>
                </a:highlight>
                <a:latin typeface="Arial Narrow" panose="020B0606020202030204" pitchFamily="34" charset="0"/>
              </a:rPr>
              <a:t>Discuss your needs and priorities with your coauthors and achieve consensus about your submission choice.</a:t>
            </a:r>
            <a:endParaRPr lang="ar-SA" sz="2400" b="1" dirty="0">
              <a:solidFill>
                <a:schemeClr val="bg1"/>
              </a:solidFill>
              <a:highlight>
                <a:srgbClr val="008080"/>
              </a:highlight>
              <a:latin typeface="Arial Narrow" panose="020B0606020202030204" pitchFamily="34" charset="0"/>
            </a:endParaRPr>
          </a:p>
        </p:txBody>
      </p:sp>
      <p:pic>
        <p:nvPicPr>
          <p:cNvPr id="6" name="Picture 5">
            <a:extLst>
              <a:ext uri="{FF2B5EF4-FFF2-40B4-BE49-F238E27FC236}">
                <a16:creationId xmlns:a16="http://schemas.microsoft.com/office/drawing/2014/main" id="{0C068054-F8A4-D271-37CD-31452B3CE6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99987" y="4574527"/>
            <a:ext cx="1267460" cy="1267460"/>
          </a:xfrm>
          <a:prstGeom prst="rect">
            <a:avLst/>
          </a:prstGeom>
          <a:noFill/>
          <a:ln>
            <a:noFill/>
          </a:ln>
        </p:spPr>
      </p:pic>
    </p:spTree>
    <p:extLst>
      <p:ext uri="{BB962C8B-B14F-4D97-AF65-F5344CB8AC3E}">
        <p14:creationId xmlns:p14="http://schemas.microsoft.com/office/powerpoint/2010/main" val="196915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96ED-AF6B-FBD7-834F-A5F4E125F978}"/>
              </a:ext>
            </a:extLst>
          </p:cNvPr>
          <p:cNvSpPr>
            <a:spLocks noGrp="1"/>
          </p:cNvSpPr>
          <p:nvPr>
            <p:ph type="title"/>
          </p:nvPr>
        </p:nvSpPr>
        <p:spPr>
          <a:xfrm>
            <a:off x="358140" y="0"/>
            <a:ext cx="10058400" cy="1371600"/>
          </a:xfrm>
        </p:spPr>
        <p:txBody>
          <a:bodyPr>
            <a:normAutofit/>
          </a:bodyPr>
          <a:lstStyle/>
          <a:p>
            <a:r>
              <a:rPr lang="en-US" sz="2400" dirty="0">
                <a:latin typeface="Arial Narrow" panose="020B0606020202030204" pitchFamily="34" charset="0"/>
              </a:rPr>
              <a:t>The Don’t of Journal Selection</a:t>
            </a:r>
            <a:endParaRPr lang="ar-SA" sz="24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0E2DDAB1-5C91-ED61-B9AF-039896CF5BF2}"/>
              </a:ext>
            </a:extLst>
          </p:cNvPr>
          <p:cNvSpPr>
            <a:spLocks noGrp="1"/>
          </p:cNvSpPr>
          <p:nvPr>
            <p:ph idx="1"/>
          </p:nvPr>
        </p:nvSpPr>
        <p:spPr>
          <a:xfrm>
            <a:off x="495300" y="1504188"/>
            <a:ext cx="10058400" cy="3849624"/>
          </a:xfrm>
        </p:spPr>
        <p:txBody>
          <a:bodyPr>
            <a:normAutofit/>
          </a:bodyPr>
          <a:lstStyle/>
          <a:p>
            <a:pPr marL="0" indent="0">
              <a:buNone/>
            </a:pPr>
            <a:endParaRPr lang="en-US" sz="2400" dirty="0">
              <a:solidFill>
                <a:schemeClr val="bg1"/>
              </a:solidFill>
              <a:highlight>
                <a:srgbClr val="FF0000"/>
              </a:highlight>
              <a:latin typeface="Arial Narrow" panose="020B0606020202030204" pitchFamily="34" charset="0"/>
            </a:endParaRPr>
          </a:p>
          <a:p>
            <a:pPr marL="0" lvl="0" indent="0">
              <a:buSzPts val="1000"/>
              <a:buNone/>
              <a:tabLst>
                <a:tab pos="457200" algn="l"/>
              </a:tabLst>
            </a:pPr>
            <a:r>
              <a:rPr lang="en-US" sz="2400" dirty="0">
                <a:solidFill>
                  <a:schemeClr val="bg1"/>
                </a:solidFill>
                <a:highlight>
                  <a:srgbClr val="FF0000"/>
                </a:highlight>
                <a:latin typeface="Arial Narrow" panose="020B0606020202030204" pitchFamily="34" charset="0"/>
              </a:rPr>
              <a:t>Submit the same study to more than one journal at the same time.</a:t>
            </a:r>
          </a:p>
          <a:p>
            <a:pPr marL="0" lvl="0" indent="0">
              <a:buSzPts val="1000"/>
              <a:buNone/>
              <a:tabLst>
                <a:tab pos="457200" algn="l"/>
              </a:tabLst>
            </a:pPr>
            <a:r>
              <a:rPr lang="en-US" sz="2400" dirty="0">
                <a:solidFill>
                  <a:schemeClr val="bg1"/>
                </a:solidFill>
                <a:highlight>
                  <a:srgbClr val="FF0000"/>
                </a:highlight>
                <a:latin typeface="Arial Narrow" panose="020B0606020202030204" pitchFamily="34" charset="0"/>
              </a:rPr>
              <a:t>Submit to journals that do not publish your type of study or article.</a:t>
            </a:r>
          </a:p>
          <a:p>
            <a:pPr marL="0" lvl="0" indent="0">
              <a:buSzPts val="1000"/>
              <a:buNone/>
              <a:tabLst>
                <a:tab pos="457200" algn="l"/>
              </a:tabLst>
            </a:pPr>
            <a:r>
              <a:rPr lang="en-US" sz="2400" dirty="0">
                <a:solidFill>
                  <a:schemeClr val="bg1"/>
                </a:solidFill>
                <a:highlight>
                  <a:srgbClr val="FF0000"/>
                </a:highlight>
                <a:latin typeface="Arial Narrow" panose="020B0606020202030204" pitchFamily="34" charset="0"/>
              </a:rPr>
              <a:t>Just submit to the most prestigious journals in order (e.g. top general science journals, top journals in discipline, others).</a:t>
            </a:r>
          </a:p>
          <a:p>
            <a:pPr marL="0" indent="0">
              <a:buNone/>
            </a:pPr>
            <a:endParaRPr lang="ar-SA" sz="2400" dirty="0">
              <a:solidFill>
                <a:schemeClr val="bg1"/>
              </a:solidFill>
              <a:highlight>
                <a:srgbClr val="FF0000"/>
              </a:highlight>
              <a:latin typeface="Arial Narrow" panose="020B0606020202030204" pitchFamily="34" charset="0"/>
            </a:endParaRPr>
          </a:p>
        </p:txBody>
      </p:sp>
      <p:pic>
        <p:nvPicPr>
          <p:cNvPr id="1026" name="Picture 2">
            <a:extLst>
              <a:ext uri="{FF2B5EF4-FFF2-40B4-BE49-F238E27FC236}">
                <a16:creationId xmlns:a16="http://schemas.microsoft.com/office/drawing/2014/main" id="{CBD8F59D-D88B-EF46-FA2E-FB54AD28E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835" y="3905250"/>
            <a:ext cx="127635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35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DD635-48C6-3406-4132-4E0E7E970571}"/>
              </a:ext>
            </a:extLst>
          </p:cNvPr>
          <p:cNvSpPr>
            <a:spLocks noGrp="1"/>
          </p:cNvSpPr>
          <p:nvPr>
            <p:ph type="title"/>
          </p:nvPr>
        </p:nvSpPr>
        <p:spPr/>
        <p:txBody>
          <a:bodyPr/>
          <a:lstStyle/>
          <a:p>
            <a:pPr algn="ctr"/>
            <a:r>
              <a:rPr lang="en-US" dirty="0">
                <a:solidFill>
                  <a:schemeClr val="accent1"/>
                </a:solidFill>
                <a:latin typeface="Arial Narrow" panose="020B0606020202030204" pitchFamily="34" charset="0"/>
              </a:rPr>
              <a:t>Journal publication time</a:t>
            </a:r>
            <a:endParaRPr lang="ar-SA" dirty="0">
              <a:solidFill>
                <a:schemeClr val="accent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E55CA735-F1D9-9E08-39C5-2FBC1CDFF92A}"/>
              </a:ext>
            </a:extLst>
          </p:cNvPr>
          <p:cNvSpPr>
            <a:spLocks noGrp="1"/>
          </p:cNvSpPr>
          <p:nvPr>
            <p:ph idx="1"/>
          </p:nvPr>
        </p:nvSpPr>
        <p:spPr/>
        <p:txBody>
          <a:bodyPr/>
          <a:lstStyle/>
          <a:p>
            <a:endParaRPr lang="ar-SA"/>
          </a:p>
        </p:txBody>
      </p:sp>
      <p:pic>
        <p:nvPicPr>
          <p:cNvPr id="2050" name="Picture 2">
            <a:extLst>
              <a:ext uri="{FF2B5EF4-FFF2-40B4-BE49-F238E27FC236}">
                <a16:creationId xmlns:a16="http://schemas.microsoft.com/office/drawing/2014/main" id="{D9221BE7-2AB8-D882-3CC8-5019CB6F4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86025"/>
            <a:ext cx="97536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124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C34B4F38-63F6-B18F-879D-40EB51AC6A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5840" y="1236728"/>
            <a:ext cx="10287000" cy="5121612"/>
          </a:xfrm>
          <a:prstGeom prst="rect">
            <a:avLst/>
          </a:prstGeom>
          <a:noFill/>
          <a:extLst>
            <a:ext uri="{909E8E84-426E-40DD-AFC4-6F175D3DCCD1}">
              <a14:hiddenFill xmlns:a14="http://schemas.microsoft.com/office/drawing/2010/main">
                <a:solidFill>
                  <a:srgbClr val="FFFFFF"/>
                </a:solidFill>
              </a14:hiddenFill>
            </a:ext>
          </a:extLst>
        </p:spPr>
      </p:pic>
      <p:sp>
        <p:nvSpPr>
          <p:cNvPr id="4117" name="Content Placeholder 4116">
            <a:extLst>
              <a:ext uri="{FF2B5EF4-FFF2-40B4-BE49-F238E27FC236}">
                <a16:creationId xmlns:a16="http://schemas.microsoft.com/office/drawing/2014/main" id="{B8FE8375-CBD0-E8D7-AA04-EB9B765C5A3C}"/>
              </a:ext>
            </a:extLst>
          </p:cNvPr>
          <p:cNvSpPr>
            <a:spLocks noGrp="1"/>
          </p:cNvSpPr>
          <p:nvPr>
            <p:ph idx="1"/>
          </p:nvPr>
        </p:nvSpPr>
        <p:spPr>
          <a:xfrm>
            <a:off x="3209972" y="369021"/>
            <a:ext cx="6867970" cy="753407"/>
          </a:xfrm>
        </p:spPr>
        <p:txBody>
          <a:bodyPr>
            <a:normAutofit/>
          </a:bodyPr>
          <a:lstStyle/>
          <a:p>
            <a:pPr marL="0" indent="0" algn="ctr">
              <a:buNone/>
            </a:pPr>
            <a:r>
              <a:rPr lang="en-US" sz="3200" b="1" dirty="0">
                <a:solidFill>
                  <a:schemeClr val="accent1"/>
                </a:solidFill>
                <a:latin typeface="Arial Narrow" panose="020B0606020202030204" pitchFamily="34" charset="0"/>
              </a:rPr>
              <a:t>Process of research publication</a:t>
            </a:r>
          </a:p>
          <a:p>
            <a:endParaRPr lang="en-US" sz="3200" b="1"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4053213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43">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45">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47">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6" name="Rectangle 49">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51">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3" name="Straight Connector 52">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78" name="Rectangle 56">
            <a:extLst>
              <a:ext uri="{FF2B5EF4-FFF2-40B4-BE49-F238E27FC236}">
                <a16:creationId xmlns:a16="http://schemas.microsoft.com/office/drawing/2014/main" id="{17DBF84D-B6F7-4FF1-96FA-6EE0D5784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8">
            <a:extLst>
              <a:ext uri="{FF2B5EF4-FFF2-40B4-BE49-F238E27FC236}">
                <a16:creationId xmlns:a16="http://schemas.microsoft.com/office/drawing/2014/main" id="{6A0D604F-D992-4E7E-AC12-BB9ABEB6D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0" name="Rectangle 60">
            <a:extLst>
              <a:ext uri="{FF2B5EF4-FFF2-40B4-BE49-F238E27FC236}">
                <a16:creationId xmlns:a16="http://schemas.microsoft.com/office/drawing/2014/main" id="{2DD44EBC-15A8-4F99-B14E-6F1F43AEA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81" name="Rectangle 62">
            <a:extLst>
              <a:ext uri="{FF2B5EF4-FFF2-40B4-BE49-F238E27FC236}">
                <a16:creationId xmlns:a16="http://schemas.microsoft.com/office/drawing/2014/main" id="{DD5BDE09-E6AA-45EF-AD90-C3B69748C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AC68EB2-F0C9-659C-200D-E4BB3E298651}"/>
              </a:ext>
            </a:extLst>
          </p:cNvPr>
          <p:cNvSpPr>
            <a:spLocks noGrp="1"/>
          </p:cNvSpPr>
          <p:nvPr>
            <p:ph type="title"/>
          </p:nvPr>
        </p:nvSpPr>
        <p:spPr>
          <a:xfrm>
            <a:off x="1243632" y="1559768"/>
            <a:ext cx="5068568" cy="3135379"/>
          </a:xfrm>
        </p:spPr>
        <p:txBody>
          <a:bodyPr vert="horz" lIns="91440" tIns="45720" rIns="91440" bIns="45720" rtlCol="0" anchor="ctr">
            <a:normAutofit/>
          </a:bodyPr>
          <a:lstStyle/>
          <a:p>
            <a:pPr algn="ctr">
              <a:lnSpc>
                <a:spcPct val="83000"/>
              </a:lnSpc>
            </a:pPr>
            <a:r>
              <a:rPr lang="en-US" sz="6000" b="0" cap="all" spc="-100"/>
              <a:t>Strategies for effective manuscript writing</a:t>
            </a:r>
          </a:p>
        </p:txBody>
      </p:sp>
      <p:sp>
        <p:nvSpPr>
          <p:cNvPr id="82" name="Rectangle 64">
            <a:extLst>
              <a:ext uri="{FF2B5EF4-FFF2-40B4-BE49-F238E27FC236}">
                <a16:creationId xmlns:a16="http://schemas.microsoft.com/office/drawing/2014/main" id="{66121546-1A95-4587-8842-664C6813A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3" name="Straight Connector 66">
            <a:extLst>
              <a:ext uri="{FF2B5EF4-FFF2-40B4-BE49-F238E27FC236}">
                <a16:creationId xmlns:a16="http://schemas.microsoft.com/office/drawing/2014/main" id="{29917919-FE20-47BF-BF4E-3E407660FD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68">
            <a:extLst>
              <a:ext uri="{FF2B5EF4-FFF2-40B4-BE49-F238E27FC236}">
                <a16:creationId xmlns:a16="http://schemas.microsoft.com/office/drawing/2014/main" id="{DB6C2F95-6201-4319-923C-08F54EB958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CD89C19-CEAF-435B-A08F-CD0FA5A076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2D28E65F-0327-4FCA-935F-5E3DE9F1E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055"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30B116-C252-CD58-E04F-86826CA34757}"/>
              </a:ext>
            </a:extLst>
          </p:cNvPr>
          <p:cNvPicPr>
            <a:picLocks noChangeAspect="1"/>
          </p:cNvPicPr>
          <p:nvPr/>
        </p:nvPicPr>
        <p:blipFill>
          <a:blip r:embed="rId2"/>
          <a:stretch>
            <a:fillRect/>
          </a:stretch>
        </p:blipFill>
        <p:spPr>
          <a:xfrm>
            <a:off x="8742870" y="247374"/>
            <a:ext cx="2514818" cy="6363251"/>
          </a:xfrm>
          <a:prstGeom prst="rect">
            <a:avLst/>
          </a:prstGeom>
        </p:spPr>
      </p:pic>
    </p:spTree>
    <p:extLst>
      <p:ext uri="{BB962C8B-B14F-4D97-AF65-F5344CB8AC3E}">
        <p14:creationId xmlns:p14="http://schemas.microsoft.com/office/powerpoint/2010/main" val="31286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102">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5" name="Rectangle 4104">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107" name="Rectangle 4106">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109" name="Rectangle 4108">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111" name="Group 411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112" name="Straight Connector 4111">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13" name="Straight Connector 4112">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14" name="Straight Connector 4113">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116" name="Rectangle 4115">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8" name="Rectangle 4117">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120" name="Rectangle 4119">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13AEC35E-7BB5-63FD-ADB6-C22EBAC805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192" y="1075863"/>
            <a:ext cx="6909386" cy="4698382"/>
          </a:xfrm>
          <a:prstGeom prst="rect">
            <a:avLst/>
          </a:prstGeom>
          <a:noFill/>
          <a:extLst>
            <a:ext uri="{909E8E84-426E-40DD-AFC4-6F175D3DCCD1}">
              <a14:hiddenFill xmlns:a14="http://schemas.microsoft.com/office/drawing/2010/main">
                <a:solidFill>
                  <a:srgbClr val="FFFFFF"/>
                </a:solidFill>
              </a14:hiddenFill>
            </a:ext>
          </a:extLst>
        </p:spPr>
      </p:pic>
      <p:sp>
        <p:nvSpPr>
          <p:cNvPr id="4122" name="Rectangle 4121">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4AE15-EB77-35B8-25E6-857C59F547B4}"/>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4400" b="0" cap="all" spc="-100" dirty="0">
                <a:solidFill>
                  <a:schemeClr val="accent1"/>
                </a:solidFill>
                <a:latin typeface="Arial Narrow" panose="020B0606020202030204" pitchFamily="34" charset="0"/>
              </a:rPr>
              <a:t>IMRD</a:t>
            </a:r>
            <a:r>
              <a:rPr lang="en-US" sz="4400" b="0" cap="all" spc="-100" dirty="0"/>
              <a:t> </a:t>
            </a:r>
            <a:r>
              <a:rPr lang="en-US" sz="4400" b="0" spc="-100" dirty="0">
                <a:latin typeface="Arial Narrow" panose="020B0606020202030204" pitchFamily="34" charset="0"/>
              </a:rPr>
              <a:t>Manuscript structure</a:t>
            </a:r>
            <a:endParaRPr lang="en-US" sz="4400" b="0" cap="all" spc="-100" dirty="0">
              <a:latin typeface="Arial Narrow" panose="020B0606020202030204" pitchFamily="34" charset="0"/>
            </a:endParaRPr>
          </a:p>
        </p:txBody>
      </p:sp>
      <p:sp>
        <p:nvSpPr>
          <p:cNvPr id="4124" name="Rectangle 4123">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26" name="Straight Connector 4125">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28" name="Straight Connector 4127">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30" name="Straight Connector 4129">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950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2EC69DD4-AB1B-ED4F-A919-71E9FCF4C4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8680" y="727628"/>
            <a:ext cx="5227320" cy="5415552"/>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87DF2-1603-8CC2-5106-90B42542A3CB}"/>
              </a:ext>
            </a:extLst>
          </p:cNvPr>
          <p:cNvSpPr>
            <a:spLocks noGrp="1"/>
          </p:cNvSpPr>
          <p:nvPr>
            <p:ph type="title"/>
          </p:nvPr>
        </p:nvSpPr>
        <p:spPr>
          <a:xfrm>
            <a:off x="7064083" y="2895600"/>
            <a:ext cx="4472921" cy="1371600"/>
          </a:xfrm>
        </p:spPr>
        <p:txBody>
          <a:bodyPr>
            <a:normAutofit/>
          </a:bodyPr>
          <a:lstStyle/>
          <a:p>
            <a:r>
              <a:rPr lang="en-US" sz="3200" dirty="0">
                <a:latin typeface="Arial Narrow" panose="020B0606020202030204" pitchFamily="34" charset="0"/>
              </a:rPr>
              <a:t>TEEL strategy for writing an academic paragraph</a:t>
            </a:r>
            <a:endParaRPr lang="ar-SA" sz="32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09BFE593-2A79-EF78-9B42-6FBBF52B2991}"/>
              </a:ext>
            </a:extLst>
          </p:cNvPr>
          <p:cNvSpPr>
            <a:spLocks noGrp="1"/>
          </p:cNvSpPr>
          <p:nvPr>
            <p:ph idx="1"/>
          </p:nvPr>
        </p:nvSpPr>
        <p:spPr>
          <a:xfrm>
            <a:off x="7064082" y="2103120"/>
            <a:ext cx="4472922" cy="3931920"/>
          </a:xfrm>
        </p:spPr>
        <p:txBody>
          <a:bodyPr>
            <a:normAutofit/>
          </a:bodyPr>
          <a:lstStyle/>
          <a:p>
            <a:endParaRPr lang="ar-SA"/>
          </a:p>
        </p:txBody>
      </p:sp>
      <p:sp>
        <p:nvSpPr>
          <p:cNvPr id="4" name="AutoShape 2">
            <a:extLst>
              <a:ext uri="{FF2B5EF4-FFF2-40B4-BE49-F238E27FC236}">
                <a16:creationId xmlns:a16="http://schemas.microsoft.com/office/drawing/2014/main" id="{936F9954-919D-1915-EF6D-CA5078AFBF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336514789"/>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5131" name="Rectangle 5130">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133" name="Rectangle 5132">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135" name="Group 513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136" name="Straight Connector 5135">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137" name="Straight Connector 5136">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138" name="Straight Connector 5137">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140" name="Rectangle 5139">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5142" name="Rectangle 5141">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144" name="Rectangle 5143">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401535D8-ACFA-7317-DEB5-53E9A001D8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07868" y="645106"/>
            <a:ext cx="8967701" cy="3229275"/>
          </a:xfrm>
          <a:prstGeom prst="rect">
            <a:avLst/>
          </a:prstGeom>
          <a:noFill/>
          <a:extLst>
            <a:ext uri="{909E8E84-426E-40DD-AFC4-6F175D3DCCD1}">
              <a14:hiddenFill xmlns:a14="http://schemas.microsoft.com/office/drawing/2010/main">
                <a:solidFill>
                  <a:srgbClr val="FFFFFF"/>
                </a:solidFill>
              </a14:hiddenFill>
            </a:ext>
          </a:extLst>
        </p:spPr>
      </p:pic>
      <p:sp>
        <p:nvSpPr>
          <p:cNvPr id="5146" name="Rectangle 5145">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5148" name="Rectangle 5147">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BF838AA5-1B6A-9250-3AE5-A045EEABD219}"/>
              </a:ext>
            </a:extLst>
          </p:cNvPr>
          <p:cNvSpPr>
            <a:spLocks noGrp="1"/>
          </p:cNvSpPr>
          <p:nvPr>
            <p:ph type="title"/>
          </p:nvPr>
        </p:nvSpPr>
        <p:spPr>
          <a:xfrm>
            <a:off x="925032" y="4519486"/>
            <a:ext cx="10366743" cy="1054907"/>
          </a:xfrm>
        </p:spPr>
        <p:txBody>
          <a:bodyPr vert="horz" lIns="91440" tIns="45720" rIns="91440" bIns="45720" rtlCol="0" anchor="ctr">
            <a:normAutofit fontScale="90000"/>
          </a:bodyPr>
          <a:lstStyle/>
          <a:p>
            <a:pPr algn="ctr">
              <a:lnSpc>
                <a:spcPct val="83000"/>
              </a:lnSpc>
            </a:pPr>
            <a:r>
              <a:rPr lang="en-US" sz="4800" b="0" spc="-100" dirty="0">
                <a:solidFill>
                  <a:schemeClr val="bg1"/>
                </a:solidFill>
                <a:latin typeface="Arial Narrow" panose="020B0606020202030204" pitchFamily="34" charset="0"/>
              </a:rPr>
              <a:t>Avoid writing research misconduct</a:t>
            </a:r>
            <a:br>
              <a:rPr lang="en-US" sz="4800" b="0" spc="-100" dirty="0">
                <a:solidFill>
                  <a:schemeClr val="bg1"/>
                </a:solidFill>
                <a:latin typeface="Arial Narrow" panose="020B0606020202030204" pitchFamily="34" charset="0"/>
              </a:rPr>
            </a:br>
            <a:r>
              <a:rPr lang="en-US" sz="4800" b="0" spc="-100" dirty="0">
                <a:solidFill>
                  <a:schemeClr val="bg1"/>
                </a:solidFill>
                <a:latin typeface="Arial Narrow" panose="020B0606020202030204" pitchFamily="34" charset="0"/>
              </a:rPr>
              <a:t>FFP</a:t>
            </a:r>
          </a:p>
        </p:txBody>
      </p:sp>
    </p:spTree>
    <p:extLst>
      <p:ext uri="{BB962C8B-B14F-4D97-AF65-F5344CB8AC3E}">
        <p14:creationId xmlns:p14="http://schemas.microsoft.com/office/powerpoint/2010/main" val="2149400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CD2F-4754-7C85-F82C-010ECD200AC4}"/>
              </a:ext>
            </a:extLst>
          </p:cNvPr>
          <p:cNvSpPr>
            <a:spLocks noGrp="1"/>
          </p:cNvSpPr>
          <p:nvPr>
            <p:ph type="title"/>
          </p:nvPr>
        </p:nvSpPr>
        <p:spPr>
          <a:xfrm>
            <a:off x="6505611" y="526459"/>
            <a:ext cx="4957553" cy="1086629"/>
          </a:xfrm>
        </p:spPr>
        <p:txBody>
          <a:bodyPr>
            <a:normAutofit fontScale="90000"/>
          </a:bodyPr>
          <a:lstStyle/>
          <a:p>
            <a:r>
              <a:rPr lang="en-US" dirty="0">
                <a:latin typeface="Arial Narrow" panose="020B0606020202030204" pitchFamily="34" charset="0"/>
              </a:rPr>
              <a:t>Useful website for writing your paper</a:t>
            </a:r>
            <a:endParaRPr lang="ar-SA" dirty="0">
              <a:latin typeface="Arial Narrow" panose="020B0606020202030204" pitchFamily="34" charset="0"/>
            </a:endParaRP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7" name="Graphic 6" descr="Questions">
            <a:extLst>
              <a:ext uri="{FF2B5EF4-FFF2-40B4-BE49-F238E27FC236}">
                <a16:creationId xmlns:a16="http://schemas.microsoft.com/office/drawing/2014/main" id="{628BAE45-2253-E907-8FAA-FD66FCFF9E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84BDC172-52E9-5B2A-0A25-ECD8AC095050}"/>
              </a:ext>
            </a:extLst>
          </p:cNvPr>
          <p:cNvSpPr>
            <a:spLocks noGrp="1"/>
          </p:cNvSpPr>
          <p:nvPr>
            <p:ph idx="1"/>
          </p:nvPr>
        </p:nvSpPr>
        <p:spPr>
          <a:xfrm>
            <a:off x="6505610" y="1978849"/>
            <a:ext cx="4957554" cy="3496120"/>
          </a:xfrm>
        </p:spPr>
        <p:txBody>
          <a:bodyPr>
            <a:noAutofit/>
          </a:bodyPr>
          <a:lstStyle/>
          <a:p>
            <a:pPr fontAlgn="base"/>
            <a:r>
              <a:rPr lang="en-US" sz="2400" dirty="0">
                <a:effectLst/>
                <a:latin typeface="Arial Narrow" panose="020B0606020202030204" pitchFamily="34" charset="0"/>
              </a:rPr>
              <a:t>Grammarly </a:t>
            </a:r>
          </a:p>
          <a:p>
            <a:pPr fontAlgn="base"/>
            <a:r>
              <a:rPr lang="en-US" sz="2400" dirty="0" err="1">
                <a:effectLst/>
                <a:latin typeface="Arial Narrow" panose="020B0606020202030204" pitchFamily="34" charset="0"/>
              </a:rPr>
              <a:t>QuillBot</a:t>
            </a:r>
            <a:r>
              <a:rPr lang="en-US" sz="2400" dirty="0">
                <a:effectLst/>
                <a:latin typeface="Arial Narrow" panose="020B0606020202030204" pitchFamily="34" charset="0"/>
              </a:rPr>
              <a:t> (paraphrasing)</a:t>
            </a:r>
          </a:p>
          <a:p>
            <a:pPr fontAlgn="base"/>
            <a:r>
              <a:rPr lang="en-US" sz="2400" dirty="0" err="1">
                <a:effectLst/>
                <a:latin typeface="Arial Narrow" panose="020B0606020202030204" pitchFamily="34" charset="0"/>
              </a:rPr>
              <a:t>Phrasebank</a:t>
            </a:r>
            <a:r>
              <a:rPr lang="en-US" sz="2400" dirty="0">
                <a:effectLst/>
                <a:latin typeface="Arial Narrow" panose="020B0606020202030204" pitchFamily="34" charset="0"/>
              </a:rPr>
              <a:t> websites examples: </a:t>
            </a:r>
          </a:p>
          <a:p>
            <a:pPr marL="0" indent="0" fontAlgn="base">
              <a:buNone/>
            </a:pPr>
            <a:r>
              <a:rPr lang="en-US" sz="2400" dirty="0">
                <a:latin typeface="Arial Narrow" panose="020B0606020202030204" pitchFamily="34" charset="0"/>
                <a:hlinkClick r:id="rId4"/>
              </a:rPr>
              <a:t>Academic </a:t>
            </a:r>
            <a:r>
              <a:rPr lang="en-US" sz="2400" dirty="0" err="1">
                <a:latin typeface="Arial Narrow" panose="020B0606020202030204" pitchFamily="34" charset="0"/>
                <a:hlinkClick r:id="rId4"/>
              </a:rPr>
              <a:t>Phrasebank</a:t>
            </a:r>
            <a:r>
              <a:rPr lang="en-US" sz="2400" dirty="0">
                <a:latin typeface="Arial Narrow" panose="020B0606020202030204" pitchFamily="34" charset="0"/>
                <a:hlinkClick r:id="rId4"/>
              </a:rPr>
              <a:t> | The University of Manchester</a:t>
            </a:r>
            <a:endParaRPr lang="en-US" sz="2400" dirty="0">
              <a:latin typeface="Arial Narrow" panose="020B0606020202030204" pitchFamily="34" charset="0"/>
            </a:endParaRPr>
          </a:p>
          <a:p>
            <a:pPr marL="0" indent="0" fontAlgn="base">
              <a:buNone/>
            </a:pPr>
            <a:r>
              <a:rPr lang="en-US" sz="2400" dirty="0">
                <a:latin typeface="Arial Narrow" panose="020B0606020202030204" pitchFamily="34" charset="0"/>
                <a:hlinkClick r:id="rId5"/>
              </a:rPr>
              <a:t>Useful Phrases and Sentences for Academic &amp; Research Paper Writing - Ref-n-Write: Scientific Research Paper Writing Software Tool - Improve Academic English Writing Skills</a:t>
            </a:r>
            <a:endParaRPr lang="en-US" sz="2400" dirty="0">
              <a:effectLst/>
              <a:latin typeface="Arial Narrow" panose="020B0606020202030204" pitchFamily="34" charset="0"/>
            </a:endParaRPr>
          </a:p>
          <a:p>
            <a:pPr marL="0" indent="0">
              <a:buNone/>
            </a:pPr>
            <a:br>
              <a:rPr lang="en-US" sz="2400" dirty="0">
                <a:effectLst/>
                <a:latin typeface="Arial Narrow" panose="020B0606020202030204" pitchFamily="34" charset="0"/>
              </a:rPr>
            </a:br>
            <a:endParaRPr lang="ar-SA" sz="2400" dirty="0">
              <a:latin typeface="Arial Narrow" panose="020B0606020202030204" pitchFamily="34" charset="0"/>
            </a:endParaRPr>
          </a:p>
        </p:txBody>
      </p:sp>
    </p:spTree>
    <p:extLst>
      <p:ext uri="{BB962C8B-B14F-4D97-AF65-F5344CB8AC3E}">
        <p14:creationId xmlns:p14="http://schemas.microsoft.com/office/powerpoint/2010/main" val="236626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059" name="Rectangle 2058">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061" name="Rectangle 2060">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63" name="Group 206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064" name="Straight Connector 2063">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65" name="Straight Connector 2064">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66" name="Straight Connector 2065">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068" name="Rectangle 2067">
            <a:extLst>
              <a:ext uri="{FF2B5EF4-FFF2-40B4-BE49-F238E27FC236}">
                <a16:creationId xmlns:a16="http://schemas.microsoft.com/office/drawing/2014/main" id="{BEBBBF70-6ABC-46E8-A293-73A60B8E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070" name="Rectangle 2069">
            <a:extLst>
              <a:ext uri="{FF2B5EF4-FFF2-40B4-BE49-F238E27FC236}">
                <a16:creationId xmlns:a16="http://schemas.microsoft.com/office/drawing/2014/main" id="{05388887-43DC-4FAF-9400-7925701AF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E3C1AAA-34B6-A056-5379-0A289BBB1AB9}"/>
              </a:ext>
            </a:extLst>
          </p:cNvPr>
          <p:cNvSpPr>
            <a:spLocks noGrp="1"/>
          </p:cNvSpPr>
          <p:nvPr>
            <p:ph type="title"/>
          </p:nvPr>
        </p:nvSpPr>
        <p:spPr>
          <a:xfrm>
            <a:off x="5353249" y="1916670"/>
            <a:ext cx="5716338" cy="3042706"/>
          </a:xfrm>
        </p:spPr>
        <p:txBody>
          <a:bodyPr vert="horz" lIns="91440" tIns="45720" rIns="91440" bIns="45720" rtlCol="0" anchor="ctr">
            <a:normAutofit/>
          </a:bodyPr>
          <a:lstStyle/>
          <a:p>
            <a:pPr algn="ctr">
              <a:lnSpc>
                <a:spcPct val="83000"/>
              </a:lnSpc>
            </a:pPr>
            <a:r>
              <a:rPr lang="en-US" sz="5400" b="0" spc="-100" dirty="0"/>
              <a:t>Why are you need to publish? </a:t>
            </a:r>
          </a:p>
        </p:txBody>
      </p:sp>
      <p:sp>
        <p:nvSpPr>
          <p:cNvPr id="2072" name="Rectangle 2071">
            <a:extLst>
              <a:ext uri="{FF2B5EF4-FFF2-40B4-BE49-F238E27FC236}">
                <a16:creationId xmlns:a16="http://schemas.microsoft.com/office/drawing/2014/main" id="{2F2FD4B7-706B-4F5C-A0C7-7D69677C7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74" name="Straight Connector 2073">
            <a:extLst>
              <a:ext uri="{FF2B5EF4-FFF2-40B4-BE49-F238E27FC236}">
                <a16:creationId xmlns:a16="http://schemas.microsoft.com/office/drawing/2014/main" id="{26E6DC6E-1FA3-4048-B867-BDB51763F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76" name="Straight Connector 2075">
            <a:extLst>
              <a:ext uri="{FF2B5EF4-FFF2-40B4-BE49-F238E27FC236}">
                <a16:creationId xmlns:a16="http://schemas.microsoft.com/office/drawing/2014/main" id="{6E066135-B6C1-4001-B7CC-53A443DF2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78" name="Straight Connector 2077">
            <a:extLst>
              <a:ext uri="{FF2B5EF4-FFF2-40B4-BE49-F238E27FC236}">
                <a16:creationId xmlns:a16="http://schemas.microsoft.com/office/drawing/2014/main" id="{33AD82B4-5F4B-4968-B15E-29DCF8592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050" name="Picture 2" descr="نتيجة الصورة لـ question mark">
            <a:extLst>
              <a:ext uri="{FF2B5EF4-FFF2-40B4-BE49-F238E27FC236}">
                <a16:creationId xmlns:a16="http://schemas.microsoft.com/office/drawing/2014/main" id="{4C92E7EE-84B7-DFFE-D42D-93D2224191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41170" y="1561990"/>
            <a:ext cx="3752067" cy="375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102611"/>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rawings on colourful paper">
            <a:extLst>
              <a:ext uri="{FF2B5EF4-FFF2-40B4-BE49-F238E27FC236}">
                <a16:creationId xmlns:a16="http://schemas.microsoft.com/office/drawing/2014/main" id="{9E066978-6BB7-21D2-6D9F-5E91AEE5CD4F}"/>
              </a:ext>
            </a:extLst>
          </p:cNvPr>
          <p:cNvPicPr>
            <a:picLocks noChangeAspect="1"/>
          </p:cNvPicPr>
          <p:nvPr/>
        </p:nvPicPr>
        <p:blipFill rotWithShape="1">
          <a:blip r:embed="rId2"/>
          <a:srcRect t="1489" r="9091" b="21902"/>
          <a:stretch/>
        </p:blipFill>
        <p:spPr>
          <a:xfrm>
            <a:off x="20" y="-1"/>
            <a:ext cx="12191980" cy="6857999"/>
          </a:xfrm>
          <a:prstGeom prst="rect">
            <a:avLst/>
          </a:prstGeom>
        </p:spPr>
      </p:pic>
      <p:sp>
        <p:nvSpPr>
          <p:cNvPr id="20" name="Rectangle 19">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63985F-1138-A36D-63D4-A90AB7806FA9}"/>
              </a:ext>
            </a:extLst>
          </p:cNvPr>
          <p:cNvSpPr>
            <a:spLocks noGrp="1"/>
          </p:cNvSpPr>
          <p:nvPr>
            <p:ph type="title"/>
          </p:nvPr>
        </p:nvSpPr>
        <p:spPr>
          <a:xfrm>
            <a:off x="774043" y="727626"/>
            <a:ext cx="4602152" cy="1718225"/>
          </a:xfrm>
        </p:spPr>
        <p:txBody>
          <a:bodyPr>
            <a:normAutofit/>
          </a:bodyPr>
          <a:lstStyle/>
          <a:p>
            <a:r>
              <a:rPr lang="en-US" sz="3400"/>
              <a:t>11 steps to structure a science paper editors will take seriously</a:t>
            </a:r>
            <a:endParaRPr lang="ar-SA" sz="3400"/>
          </a:p>
        </p:txBody>
      </p:sp>
      <p:sp>
        <p:nvSpPr>
          <p:cNvPr id="10" name="Content Placeholder 2">
            <a:extLst>
              <a:ext uri="{FF2B5EF4-FFF2-40B4-BE49-F238E27FC236}">
                <a16:creationId xmlns:a16="http://schemas.microsoft.com/office/drawing/2014/main" id="{956EFC94-C371-F24A-63EF-E2C81CA02E74}"/>
              </a:ext>
            </a:extLst>
          </p:cNvPr>
          <p:cNvSpPr>
            <a:spLocks noGrp="1"/>
          </p:cNvSpPr>
          <p:nvPr>
            <p:ph idx="1"/>
          </p:nvPr>
        </p:nvSpPr>
        <p:spPr>
          <a:xfrm>
            <a:off x="774043" y="2538920"/>
            <a:ext cx="4602152" cy="3480066"/>
          </a:xfrm>
        </p:spPr>
        <p:txBody>
          <a:bodyPr>
            <a:normAutofit/>
          </a:bodyPr>
          <a:lstStyle/>
          <a:p>
            <a:pPr>
              <a:lnSpc>
                <a:spcPct val="100000"/>
              </a:lnSpc>
            </a:pPr>
            <a:r>
              <a:rPr lang="en-US" sz="1300" b="1" dirty="0"/>
              <a:t>Prepare the figures and tables.</a:t>
            </a:r>
          </a:p>
          <a:p>
            <a:pPr>
              <a:lnSpc>
                <a:spcPct val="100000"/>
              </a:lnSpc>
            </a:pPr>
            <a:r>
              <a:rPr lang="en-US" sz="1300" b="1" dirty="0"/>
              <a:t>Write the methods.</a:t>
            </a:r>
          </a:p>
          <a:p>
            <a:pPr>
              <a:lnSpc>
                <a:spcPct val="100000"/>
              </a:lnSpc>
            </a:pPr>
            <a:r>
              <a:rPr lang="en-US" sz="1300" b="1" dirty="0"/>
              <a:t>Write up the results.</a:t>
            </a:r>
          </a:p>
          <a:p>
            <a:pPr>
              <a:lnSpc>
                <a:spcPct val="100000"/>
              </a:lnSpc>
            </a:pPr>
            <a:r>
              <a:rPr lang="en-US" sz="1300" b="1" dirty="0"/>
              <a:t>Write the discussion. </a:t>
            </a:r>
          </a:p>
          <a:p>
            <a:pPr>
              <a:lnSpc>
                <a:spcPct val="100000"/>
              </a:lnSpc>
            </a:pPr>
            <a:r>
              <a:rPr lang="en-US" sz="1300" b="1" dirty="0"/>
              <a:t>Write a clear conclusion.</a:t>
            </a:r>
          </a:p>
          <a:p>
            <a:pPr>
              <a:lnSpc>
                <a:spcPct val="100000"/>
              </a:lnSpc>
            </a:pPr>
            <a:r>
              <a:rPr lang="en-US" sz="1300" b="1" dirty="0"/>
              <a:t>Write a compelling introduction.</a:t>
            </a:r>
          </a:p>
          <a:p>
            <a:pPr>
              <a:lnSpc>
                <a:spcPct val="100000"/>
              </a:lnSpc>
            </a:pPr>
            <a:r>
              <a:rPr lang="en-US" sz="1300" b="1" dirty="0"/>
              <a:t>Write the abstract.</a:t>
            </a:r>
          </a:p>
          <a:p>
            <a:pPr>
              <a:lnSpc>
                <a:spcPct val="100000"/>
              </a:lnSpc>
            </a:pPr>
            <a:r>
              <a:rPr lang="en-US" sz="1300" b="1" dirty="0"/>
              <a:t>Compose a concise and descriptive title.</a:t>
            </a:r>
          </a:p>
          <a:p>
            <a:pPr>
              <a:lnSpc>
                <a:spcPct val="100000"/>
              </a:lnSpc>
            </a:pPr>
            <a:r>
              <a:rPr lang="en-US" sz="1300" b="1" dirty="0"/>
              <a:t>Select keywords for indexing.</a:t>
            </a:r>
          </a:p>
          <a:p>
            <a:pPr>
              <a:lnSpc>
                <a:spcPct val="100000"/>
              </a:lnSpc>
            </a:pPr>
            <a:r>
              <a:rPr lang="en-US" sz="1300" b="1" dirty="0"/>
              <a:t>Write the acknowledgement.</a:t>
            </a:r>
          </a:p>
          <a:p>
            <a:pPr>
              <a:lnSpc>
                <a:spcPct val="100000"/>
              </a:lnSpc>
            </a:pPr>
            <a:r>
              <a:rPr lang="en-US" sz="1300" b="1" dirty="0"/>
              <a:t>Write up the references.</a:t>
            </a:r>
            <a:endParaRPr lang="ar-SA" sz="1300" b="1" dirty="0"/>
          </a:p>
        </p:txBody>
      </p:sp>
    </p:spTree>
    <p:extLst>
      <p:ext uri="{BB962C8B-B14F-4D97-AF65-F5344CB8AC3E}">
        <p14:creationId xmlns:p14="http://schemas.microsoft.com/office/powerpoint/2010/main" val="4137299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17A1ABA-689A-C122-D7D6-FD76430F9467}"/>
              </a:ext>
            </a:extLst>
          </p:cNvPr>
          <p:cNvPicPr>
            <a:picLocks noGrp="1" noChangeAspect="1"/>
          </p:cNvPicPr>
          <p:nvPr>
            <p:ph idx="1"/>
          </p:nvPr>
        </p:nvPicPr>
        <p:blipFill>
          <a:blip r:embed="rId3"/>
          <a:stretch>
            <a:fillRect/>
          </a:stretch>
        </p:blipFill>
        <p:spPr>
          <a:xfrm>
            <a:off x="1043757" y="645106"/>
            <a:ext cx="10091478" cy="3229275"/>
          </a:xfrm>
          <a:prstGeom prst="rect">
            <a:avLst/>
          </a:prstGeom>
        </p:spPr>
      </p:pic>
      <p:sp>
        <p:nvSpPr>
          <p:cNvPr id="29" name="Rectangle 2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1" name="Rectangle 3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605D0FC8-7256-92E8-278B-5939FD04D1FC}"/>
              </a:ext>
            </a:extLst>
          </p:cNvPr>
          <p:cNvSpPr>
            <a:spLocks noGrp="1"/>
          </p:cNvSpPr>
          <p:nvPr>
            <p:ph type="title"/>
          </p:nvPr>
        </p:nvSpPr>
        <p:spPr>
          <a:xfrm>
            <a:off x="925032" y="4519486"/>
            <a:ext cx="10366743" cy="1054907"/>
          </a:xfrm>
        </p:spPr>
        <p:txBody>
          <a:bodyPr vert="horz" lIns="91440" tIns="45720" rIns="91440" bIns="45720" rtlCol="0" anchor="ctr">
            <a:normAutofit/>
          </a:bodyPr>
          <a:lstStyle/>
          <a:p>
            <a:pPr algn="ctr">
              <a:lnSpc>
                <a:spcPct val="83000"/>
              </a:lnSpc>
            </a:pPr>
            <a:r>
              <a:rPr lang="en-US" sz="4800" b="0" cap="all" spc="-100">
                <a:solidFill>
                  <a:schemeClr val="bg1"/>
                </a:solidFill>
              </a:rPr>
              <a:t>Structure of Manuscript</a:t>
            </a:r>
          </a:p>
        </p:txBody>
      </p:sp>
    </p:spTree>
    <p:extLst>
      <p:ext uri="{BB962C8B-B14F-4D97-AF65-F5344CB8AC3E}">
        <p14:creationId xmlns:p14="http://schemas.microsoft.com/office/powerpoint/2010/main" val="3400688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6" name="Rectangle 15">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8" name="Rectangle 17">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9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870D2B98-907D-C396-E353-79F2DA3098C4}"/>
              </a:ext>
            </a:extLst>
          </p:cNvPr>
          <p:cNvPicPr>
            <a:picLocks noGrp="1" noChangeAspect="1"/>
          </p:cNvPicPr>
          <p:nvPr>
            <p:ph idx="1"/>
          </p:nvPr>
        </p:nvPicPr>
        <p:blipFill>
          <a:blip r:embed="rId2"/>
          <a:stretch>
            <a:fillRect/>
          </a:stretch>
        </p:blipFill>
        <p:spPr>
          <a:xfrm>
            <a:off x="801539" y="927367"/>
            <a:ext cx="10588922" cy="5003266"/>
          </a:xfrm>
          <a:prstGeom prst="rect">
            <a:avLst/>
          </a:prstGeom>
        </p:spPr>
      </p:pic>
    </p:spTree>
    <p:extLst>
      <p:ext uri="{BB962C8B-B14F-4D97-AF65-F5344CB8AC3E}">
        <p14:creationId xmlns:p14="http://schemas.microsoft.com/office/powerpoint/2010/main" val="3406963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031C5664-F8AB-6419-491E-D6990C1C0B3B}"/>
              </a:ext>
            </a:extLst>
          </p:cNvPr>
          <p:cNvSpPr>
            <a:spLocks noGrp="1"/>
          </p:cNvSpPr>
          <p:nvPr>
            <p:ph type="title"/>
          </p:nvPr>
        </p:nvSpPr>
        <p:spPr>
          <a:xfrm>
            <a:off x="1175512" y="412932"/>
            <a:ext cx="9792208" cy="1527078"/>
          </a:xfrm>
        </p:spPr>
        <p:txBody>
          <a:bodyPr>
            <a:normAutofit/>
          </a:bodyPr>
          <a:lstStyle/>
          <a:p>
            <a:pPr algn="ctr"/>
            <a:r>
              <a:rPr lang="en-US" sz="3600" dirty="0">
                <a:solidFill>
                  <a:schemeClr val="accent6"/>
                </a:solidFill>
                <a:latin typeface="Arial Narrow" panose="020B0606020202030204" pitchFamily="34" charset="0"/>
              </a:rPr>
              <a:t>Author Guidelines</a:t>
            </a:r>
            <a:endParaRPr lang="ar-SA" sz="3600" dirty="0">
              <a:solidFill>
                <a:schemeClr val="accent6"/>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F613754E-6167-1D49-E356-C6A639495624}"/>
              </a:ext>
            </a:extLst>
          </p:cNvPr>
          <p:cNvSpPr>
            <a:spLocks noGrp="1"/>
          </p:cNvSpPr>
          <p:nvPr>
            <p:ph idx="1"/>
          </p:nvPr>
        </p:nvSpPr>
        <p:spPr>
          <a:xfrm>
            <a:off x="469392" y="1621796"/>
            <a:ext cx="11722608" cy="3407862"/>
          </a:xfrm>
        </p:spPr>
        <p:txBody>
          <a:bodyPr>
            <a:noAutofit/>
          </a:bodyPr>
          <a:lstStyle/>
          <a:p>
            <a:pPr>
              <a:lnSpc>
                <a:spcPct val="100000"/>
              </a:lnSpc>
              <a:buFont typeface="Arial" panose="020B0604020202020204" pitchFamily="34" charset="0"/>
              <a:buChar char="•"/>
            </a:pPr>
            <a:r>
              <a:rPr lang="en-US" sz="2400" b="1" i="0" dirty="0">
                <a:effectLst/>
                <a:latin typeface="Arial Narrow" panose="020B0606020202030204" pitchFamily="34" charset="0"/>
              </a:rPr>
              <a:t>The article title should include the research question and the study design</a:t>
            </a:r>
            <a:r>
              <a:rPr lang="en-US" sz="2400" b="0" i="0" dirty="0">
                <a:effectLst/>
                <a:latin typeface="Arial Narrow" panose="020B0606020202030204" pitchFamily="34" charset="0"/>
              </a:rPr>
              <a:t>. Titles should not declare the results of the study.</a:t>
            </a:r>
          </a:p>
          <a:p>
            <a:pPr>
              <a:lnSpc>
                <a:spcPct val="100000"/>
              </a:lnSpc>
              <a:buFont typeface="Arial" panose="020B0604020202020204" pitchFamily="34" charset="0"/>
              <a:buChar char="•"/>
            </a:pPr>
            <a:r>
              <a:rPr lang="en-US" sz="2400" b="1" i="0" dirty="0">
                <a:effectLst/>
                <a:latin typeface="Arial Narrow" panose="020B0606020202030204" pitchFamily="34" charset="0"/>
              </a:rPr>
              <a:t>A structured abstract</a:t>
            </a:r>
            <a:r>
              <a:rPr lang="en-US" sz="2400" b="0" i="0" dirty="0">
                <a:effectLst/>
                <a:latin typeface="Arial Narrow" panose="020B0606020202030204" pitchFamily="34" charset="0"/>
              </a:rPr>
              <a:t> (max. 300 words)</a:t>
            </a:r>
          </a:p>
          <a:p>
            <a:pPr marL="742950" lvl="1" indent="-285750">
              <a:lnSpc>
                <a:spcPct val="100000"/>
              </a:lnSpc>
              <a:buFont typeface="Arial" panose="020B0604020202020204" pitchFamily="34" charset="0"/>
              <a:buChar char="•"/>
            </a:pPr>
            <a:r>
              <a:rPr lang="en-US" sz="2400" b="1" i="0" dirty="0">
                <a:effectLst/>
                <a:latin typeface="Arial Narrow" panose="020B0606020202030204" pitchFamily="34" charset="0"/>
              </a:rPr>
              <a:t>objectives:</a:t>
            </a:r>
            <a:r>
              <a:rPr lang="en-US" sz="2400" b="0" i="0" dirty="0">
                <a:effectLst/>
                <a:latin typeface="Arial Narrow" panose="020B0606020202030204" pitchFamily="34" charset="0"/>
              </a:rPr>
              <a:t> </a:t>
            </a:r>
          </a:p>
          <a:p>
            <a:pPr marL="742950" lvl="1" indent="-285750">
              <a:lnSpc>
                <a:spcPct val="100000"/>
              </a:lnSpc>
              <a:buFont typeface="Arial" panose="020B0604020202020204" pitchFamily="34" charset="0"/>
              <a:buChar char="•"/>
            </a:pPr>
            <a:r>
              <a:rPr lang="en-US" sz="2400" b="1" i="0" dirty="0">
                <a:effectLst/>
                <a:latin typeface="Arial Narrow" panose="020B0606020202030204" pitchFamily="34" charset="0"/>
              </a:rPr>
              <a:t>design:</a:t>
            </a:r>
            <a:r>
              <a:rPr lang="en-US" sz="2400" b="0" i="0" dirty="0">
                <a:effectLst/>
                <a:latin typeface="Arial Narrow" panose="020B0606020202030204" pitchFamily="34" charset="0"/>
              </a:rPr>
              <a:t> </a:t>
            </a:r>
          </a:p>
          <a:p>
            <a:pPr marL="742950" lvl="1" indent="-285750">
              <a:lnSpc>
                <a:spcPct val="100000"/>
              </a:lnSpc>
              <a:buFont typeface="Arial" panose="020B0604020202020204" pitchFamily="34" charset="0"/>
              <a:buChar char="•"/>
            </a:pPr>
            <a:r>
              <a:rPr lang="en-US" sz="2400" b="1" i="0" dirty="0">
                <a:effectLst/>
                <a:latin typeface="Arial Narrow" panose="020B0606020202030204" pitchFamily="34" charset="0"/>
              </a:rPr>
              <a:t>setting:</a:t>
            </a:r>
            <a:r>
              <a:rPr lang="en-US" sz="2400" b="0" i="0" dirty="0">
                <a:effectLst/>
                <a:latin typeface="Arial Narrow" panose="020B0606020202030204" pitchFamily="34" charset="0"/>
              </a:rPr>
              <a:t> </a:t>
            </a:r>
          </a:p>
          <a:p>
            <a:pPr marL="742950" lvl="1" indent="-285750">
              <a:lnSpc>
                <a:spcPct val="100000"/>
              </a:lnSpc>
              <a:buFont typeface="Arial" panose="020B0604020202020204" pitchFamily="34" charset="0"/>
              <a:buChar char="•"/>
            </a:pPr>
            <a:r>
              <a:rPr lang="en-US" sz="2400" b="1" i="0" dirty="0">
                <a:effectLst/>
                <a:latin typeface="Arial Narrow" panose="020B0606020202030204" pitchFamily="34" charset="0"/>
              </a:rPr>
              <a:t>participants:</a:t>
            </a:r>
            <a:r>
              <a:rPr lang="en-US" sz="2400" b="0" i="0" dirty="0">
                <a:effectLst/>
                <a:latin typeface="Arial Narrow" panose="020B0606020202030204" pitchFamily="34" charset="0"/>
              </a:rPr>
              <a:t> </a:t>
            </a:r>
          </a:p>
          <a:p>
            <a:pPr marL="742950" lvl="1" indent="-285750">
              <a:lnSpc>
                <a:spcPct val="100000"/>
              </a:lnSpc>
              <a:buFont typeface="Arial" panose="020B0604020202020204" pitchFamily="34" charset="0"/>
              <a:buChar char="•"/>
            </a:pPr>
            <a:r>
              <a:rPr lang="en-US" sz="2400" b="1" i="0" dirty="0">
                <a:effectLst/>
                <a:latin typeface="Arial Narrow" panose="020B0606020202030204" pitchFamily="34" charset="0"/>
              </a:rPr>
              <a:t>interventions:</a:t>
            </a:r>
            <a:r>
              <a:rPr lang="en-US" sz="2400" b="0" i="0" dirty="0">
                <a:effectLst/>
                <a:latin typeface="Arial Narrow" panose="020B0606020202030204" pitchFamily="34" charset="0"/>
              </a:rPr>
              <a:t> </a:t>
            </a:r>
          </a:p>
          <a:p>
            <a:pPr marL="742950" lvl="1" indent="-285750">
              <a:lnSpc>
                <a:spcPct val="100000"/>
              </a:lnSpc>
              <a:buFont typeface="Arial" panose="020B0604020202020204" pitchFamily="34" charset="0"/>
              <a:buChar char="•"/>
            </a:pPr>
            <a:r>
              <a:rPr lang="en-US" sz="2400" b="1" i="0" dirty="0">
                <a:effectLst/>
                <a:latin typeface="Arial Narrow" panose="020B0606020202030204" pitchFamily="34" charset="0"/>
              </a:rPr>
              <a:t>primary and secondary outcome measures:</a:t>
            </a:r>
            <a:r>
              <a:rPr lang="en-US" sz="2400" b="0" i="0" dirty="0">
                <a:effectLst/>
                <a:latin typeface="Arial Narrow" panose="020B0606020202030204" pitchFamily="34" charset="0"/>
              </a:rPr>
              <a:t> </a:t>
            </a:r>
          </a:p>
          <a:p>
            <a:pPr marL="742950" lvl="1" indent="-285750">
              <a:lnSpc>
                <a:spcPct val="100000"/>
              </a:lnSpc>
              <a:buFont typeface="Arial" panose="020B0604020202020204" pitchFamily="34" charset="0"/>
              <a:buChar char="•"/>
            </a:pPr>
            <a:r>
              <a:rPr lang="en-US" sz="2400" b="1" i="0" dirty="0">
                <a:effectLst/>
                <a:latin typeface="Arial Narrow" panose="020B0606020202030204" pitchFamily="34" charset="0"/>
              </a:rPr>
              <a:t>results:</a:t>
            </a:r>
            <a:r>
              <a:rPr lang="en-US" sz="2400" b="0" i="0" dirty="0">
                <a:effectLst/>
                <a:latin typeface="Arial Narrow" panose="020B0606020202030204" pitchFamily="34" charset="0"/>
              </a:rPr>
              <a:t> </a:t>
            </a:r>
          </a:p>
          <a:p>
            <a:pPr marL="742950" lvl="1" indent="-285750">
              <a:lnSpc>
                <a:spcPct val="100000"/>
              </a:lnSpc>
              <a:buFont typeface="Arial" panose="020B0604020202020204" pitchFamily="34" charset="0"/>
              <a:buChar char="•"/>
            </a:pPr>
            <a:r>
              <a:rPr lang="en-US" sz="2400" b="1" i="0" dirty="0">
                <a:effectLst/>
                <a:latin typeface="Arial Narrow" panose="020B0606020202030204" pitchFamily="34" charset="0"/>
              </a:rPr>
              <a:t>conclusions:</a:t>
            </a:r>
            <a:r>
              <a:rPr lang="en-US" sz="2400" b="0" i="0" dirty="0">
                <a:effectLst/>
                <a:latin typeface="Arial Narrow" panose="020B0606020202030204" pitchFamily="34" charset="0"/>
              </a:rPr>
              <a:t> </a:t>
            </a:r>
            <a:endParaRPr lang="ar-SA" sz="2400" dirty="0"/>
          </a:p>
        </p:txBody>
      </p:sp>
    </p:spTree>
    <p:extLst>
      <p:ext uri="{BB962C8B-B14F-4D97-AF65-F5344CB8AC3E}">
        <p14:creationId xmlns:p14="http://schemas.microsoft.com/office/powerpoint/2010/main" val="1176857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id="{F613754E-6167-1D49-E356-C6A639495624}"/>
              </a:ext>
            </a:extLst>
          </p:cNvPr>
          <p:cNvSpPr>
            <a:spLocks noGrp="1"/>
          </p:cNvSpPr>
          <p:nvPr>
            <p:ph idx="1"/>
          </p:nvPr>
        </p:nvSpPr>
        <p:spPr>
          <a:xfrm>
            <a:off x="598934" y="1426815"/>
            <a:ext cx="11722608" cy="3407862"/>
          </a:xfrm>
        </p:spPr>
        <p:txBody>
          <a:bodyPr>
            <a:noAutofit/>
          </a:bodyPr>
          <a:lstStyle/>
          <a:p>
            <a:pPr algn="l">
              <a:buFont typeface="Arial" panose="020B0604020202020204" pitchFamily="34" charset="0"/>
              <a:buChar char="•"/>
            </a:pPr>
            <a:r>
              <a:rPr lang="en-US" sz="2400" b="1" i="0" dirty="0">
                <a:solidFill>
                  <a:srgbClr val="333333"/>
                </a:solidFill>
                <a:effectLst/>
                <a:latin typeface="Arial Narrow" panose="020B0606020202030204" pitchFamily="34" charset="0"/>
              </a:rPr>
              <a:t>Please include a ‘Strengths and limitations of this study’ section after the abstract.</a:t>
            </a:r>
            <a:r>
              <a:rPr lang="en-US" sz="2400" b="0" i="0" dirty="0">
                <a:solidFill>
                  <a:srgbClr val="333333"/>
                </a:solidFill>
                <a:effectLst/>
                <a:latin typeface="Arial Narrow" panose="020B0606020202030204" pitchFamily="34" charset="0"/>
              </a:rPr>
              <a:t> This section should be no more than 5 bullet points </a:t>
            </a:r>
          </a:p>
          <a:p>
            <a:pPr algn="l">
              <a:buFont typeface="Arial" panose="020B0604020202020204" pitchFamily="34" charset="0"/>
              <a:buChar char="•"/>
            </a:pPr>
            <a:r>
              <a:rPr lang="en-US" sz="2400" b="1" i="0" dirty="0">
                <a:solidFill>
                  <a:srgbClr val="333333"/>
                </a:solidFill>
                <a:effectLst/>
                <a:latin typeface="Arial Narrow" panose="020B0606020202030204" pitchFamily="34" charset="0"/>
              </a:rPr>
              <a:t>A funding statement</a:t>
            </a:r>
            <a:endParaRPr lang="en-US" sz="2400" b="1" dirty="0">
              <a:solidFill>
                <a:srgbClr val="333333"/>
              </a:solidFill>
              <a:latin typeface="Arial Narrow" panose="020B0606020202030204" pitchFamily="34" charset="0"/>
            </a:endParaRPr>
          </a:p>
          <a:p>
            <a:pPr algn="l">
              <a:buFont typeface="Arial" panose="020B0604020202020204" pitchFamily="34" charset="0"/>
              <a:buChar char="•"/>
            </a:pPr>
            <a:r>
              <a:rPr lang="en-US" sz="2400" b="1" i="0" dirty="0">
                <a:solidFill>
                  <a:srgbClr val="333333"/>
                </a:solidFill>
                <a:effectLst/>
                <a:latin typeface="Arial Narrow" panose="020B0606020202030204" pitchFamily="34" charset="0"/>
              </a:rPr>
              <a:t>A competing interests statement</a:t>
            </a:r>
            <a:r>
              <a:rPr lang="en-US" sz="2400" b="0" i="0" dirty="0">
                <a:solidFill>
                  <a:srgbClr val="333333"/>
                </a:solidFill>
                <a:effectLst/>
                <a:latin typeface="Arial Narrow" panose="020B0606020202030204" pitchFamily="34" charset="0"/>
              </a:rPr>
              <a:t>. </a:t>
            </a:r>
          </a:p>
          <a:p>
            <a:pPr algn="l">
              <a:buFont typeface="Arial" panose="020B0604020202020204" pitchFamily="34" charset="0"/>
              <a:buChar char="•"/>
            </a:pPr>
            <a:r>
              <a:rPr lang="en-US" sz="2400" b="1" i="0" dirty="0">
                <a:solidFill>
                  <a:srgbClr val="333333"/>
                </a:solidFill>
                <a:effectLst/>
                <a:latin typeface="Arial Narrow" panose="020B0606020202030204" pitchFamily="34" charset="0"/>
              </a:rPr>
              <a:t>Articles should list each author's contribution individually at the end</a:t>
            </a:r>
            <a:endParaRPr lang="en-US" sz="2400" dirty="0">
              <a:solidFill>
                <a:srgbClr val="333333"/>
              </a:solidFill>
              <a:latin typeface="Arial Narrow" panose="020B0606020202030204" pitchFamily="34" charset="0"/>
            </a:endParaRPr>
          </a:p>
          <a:p>
            <a:pPr algn="l">
              <a:buFont typeface="Arial" panose="020B0604020202020204" pitchFamily="34" charset="0"/>
              <a:buChar char="•"/>
            </a:pPr>
            <a:r>
              <a:rPr lang="en-US" sz="2400" b="1" i="0" dirty="0">
                <a:solidFill>
                  <a:srgbClr val="333333"/>
                </a:solidFill>
                <a:effectLst/>
                <a:latin typeface="Arial Narrow" panose="020B0606020202030204" pitchFamily="34" charset="0"/>
              </a:rPr>
              <a:t>Any checklist and flow diagram for the appropriate reporting statement</a:t>
            </a:r>
            <a:r>
              <a:rPr lang="en-US" sz="2400" b="0" i="0" dirty="0">
                <a:solidFill>
                  <a:srgbClr val="333333"/>
                </a:solidFill>
                <a:effectLst/>
                <a:latin typeface="Arial Narrow" panose="020B0606020202030204" pitchFamily="34" charset="0"/>
              </a:rPr>
              <a:t>, e.g. STROBE (see below).</a:t>
            </a:r>
          </a:p>
          <a:p>
            <a:pPr algn="l">
              <a:buFont typeface="Arial" panose="020B0604020202020204" pitchFamily="34" charset="0"/>
              <a:buChar char="•"/>
            </a:pPr>
            <a:r>
              <a:rPr lang="en-US" sz="2400" b="1" i="0" dirty="0">
                <a:solidFill>
                  <a:srgbClr val="333333"/>
                </a:solidFill>
                <a:effectLst/>
                <a:latin typeface="Arial Narrow" panose="020B0606020202030204" pitchFamily="34" charset="0"/>
              </a:rPr>
              <a:t>A data sharing statement</a:t>
            </a:r>
            <a:endParaRPr lang="en-US" sz="2400" b="0" i="0" dirty="0">
              <a:solidFill>
                <a:srgbClr val="333333"/>
              </a:solidFill>
              <a:effectLst/>
              <a:latin typeface="Arial Narrow" panose="020B0606020202030204" pitchFamily="34" charset="0"/>
            </a:endParaRPr>
          </a:p>
          <a:p>
            <a:pPr algn="l">
              <a:buFont typeface="Arial" panose="020B0604020202020204" pitchFamily="34" charset="0"/>
              <a:buChar char="•"/>
            </a:pPr>
            <a:r>
              <a:rPr lang="en-US" sz="2400" b="1" i="0" dirty="0">
                <a:solidFill>
                  <a:srgbClr val="333333"/>
                </a:solidFill>
                <a:effectLst/>
                <a:latin typeface="Arial Narrow" panose="020B0606020202030204" pitchFamily="34" charset="0"/>
              </a:rPr>
              <a:t>Word count</a:t>
            </a:r>
            <a:endParaRPr lang="en-US" sz="2400" dirty="0">
              <a:solidFill>
                <a:srgbClr val="333333"/>
              </a:solidFill>
              <a:latin typeface="Arial Narrow" panose="020B0606020202030204" pitchFamily="34" charset="0"/>
            </a:endParaRPr>
          </a:p>
          <a:p>
            <a:pPr algn="l">
              <a:buFont typeface="Arial" panose="020B0604020202020204" pitchFamily="34" charset="0"/>
              <a:buChar char="•"/>
            </a:pPr>
            <a:r>
              <a:rPr lang="en-US" sz="2400" b="1" i="0" dirty="0">
                <a:solidFill>
                  <a:srgbClr val="333333"/>
                </a:solidFill>
                <a:effectLst/>
                <a:latin typeface="Arial Narrow" panose="020B0606020202030204" pitchFamily="34" charset="0"/>
              </a:rPr>
              <a:t>Supplementary and raw data</a:t>
            </a:r>
            <a:r>
              <a:rPr lang="en-US" sz="2400" b="0" i="0" dirty="0">
                <a:solidFill>
                  <a:srgbClr val="333333"/>
                </a:solidFill>
                <a:effectLst/>
                <a:latin typeface="Arial Narrow" panose="020B0606020202030204" pitchFamily="34" charset="0"/>
              </a:rPr>
              <a:t> </a:t>
            </a:r>
            <a:endParaRPr lang="ar-SA" sz="2400" dirty="0">
              <a:latin typeface="Arial Narrow" panose="020B0606020202030204" pitchFamily="34" charset="0"/>
            </a:endParaRPr>
          </a:p>
          <a:p>
            <a:pPr algn="l">
              <a:buFont typeface="Arial" panose="020B0604020202020204" pitchFamily="34" charset="0"/>
              <a:buChar char="•"/>
            </a:pPr>
            <a:endParaRPr lang="ar-SA" sz="2400" dirty="0">
              <a:latin typeface="Arial Narrow" panose="020B0606020202030204" pitchFamily="34" charset="0"/>
            </a:endParaRPr>
          </a:p>
        </p:txBody>
      </p:sp>
      <p:sp>
        <p:nvSpPr>
          <p:cNvPr id="4" name="Title 1">
            <a:extLst>
              <a:ext uri="{FF2B5EF4-FFF2-40B4-BE49-F238E27FC236}">
                <a16:creationId xmlns:a16="http://schemas.microsoft.com/office/drawing/2014/main" id="{72D4089C-F3E1-6C83-2311-F4FC62F98EDE}"/>
              </a:ext>
            </a:extLst>
          </p:cNvPr>
          <p:cNvSpPr txBox="1">
            <a:spLocks/>
          </p:cNvSpPr>
          <p:nvPr/>
        </p:nvSpPr>
        <p:spPr>
          <a:xfrm>
            <a:off x="1175512" y="412932"/>
            <a:ext cx="9792208" cy="1527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a:lstStyle>
          <a:p>
            <a:pPr algn="ctr"/>
            <a:r>
              <a:rPr lang="en-AU" sz="3600">
                <a:solidFill>
                  <a:schemeClr val="accent6"/>
                </a:solidFill>
                <a:latin typeface="Arial Narrow" panose="020B0606020202030204" pitchFamily="34" charset="0"/>
              </a:rPr>
              <a:t>Author Guidelines</a:t>
            </a:r>
          </a:p>
        </p:txBody>
      </p:sp>
    </p:spTree>
    <p:extLst>
      <p:ext uri="{BB962C8B-B14F-4D97-AF65-F5344CB8AC3E}">
        <p14:creationId xmlns:p14="http://schemas.microsoft.com/office/powerpoint/2010/main" val="1256530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0"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21" name="Rectangle 15">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CD47912-D90D-3BC1-92B6-BFF05C018BEA}"/>
              </a:ext>
            </a:extLst>
          </p:cNvPr>
          <p:cNvPicPr>
            <a:picLocks noGrp="1" noChangeAspect="1"/>
          </p:cNvPicPr>
          <p:nvPr>
            <p:ph idx="1"/>
          </p:nvPr>
        </p:nvPicPr>
        <p:blipFill>
          <a:blip r:embed="rId2"/>
          <a:stretch>
            <a:fillRect/>
          </a:stretch>
        </p:blipFill>
        <p:spPr>
          <a:xfrm>
            <a:off x="371856" y="338328"/>
            <a:ext cx="11448288" cy="6382512"/>
          </a:xfrm>
          <a:prstGeom prst="rect">
            <a:avLst/>
          </a:prstGeom>
        </p:spPr>
      </p:pic>
    </p:spTree>
    <p:extLst>
      <p:ext uri="{BB962C8B-B14F-4D97-AF65-F5344CB8AC3E}">
        <p14:creationId xmlns:p14="http://schemas.microsoft.com/office/powerpoint/2010/main" val="3095627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0"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21" name="Rectangle 15">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46FC0FC-DC4A-2AEB-B3B3-9C3312D74DE6}"/>
              </a:ext>
            </a:extLst>
          </p:cNvPr>
          <p:cNvPicPr>
            <a:picLocks noGrp="1" noChangeAspect="1"/>
          </p:cNvPicPr>
          <p:nvPr>
            <p:ph idx="1"/>
          </p:nvPr>
        </p:nvPicPr>
        <p:blipFill>
          <a:blip r:embed="rId2"/>
          <a:stretch>
            <a:fillRect/>
          </a:stretch>
        </p:blipFill>
        <p:spPr>
          <a:xfrm>
            <a:off x="786581" y="374904"/>
            <a:ext cx="10844980" cy="6245351"/>
          </a:xfrm>
          <a:prstGeom prst="rect">
            <a:avLst/>
          </a:prstGeom>
        </p:spPr>
      </p:pic>
    </p:spTree>
    <p:extLst>
      <p:ext uri="{BB962C8B-B14F-4D97-AF65-F5344CB8AC3E}">
        <p14:creationId xmlns:p14="http://schemas.microsoft.com/office/powerpoint/2010/main" val="966267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18B0A-C6F2-A047-7445-3B6D3507EB11}"/>
              </a:ext>
            </a:extLst>
          </p:cNvPr>
          <p:cNvSpPr>
            <a:spLocks noGrp="1"/>
          </p:cNvSpPr>
          <p:nvPr>
            <p:ph type="title"/>
          </p:nvPr>
        </p:nvSpPr>
        <p:spPr/>
        <p:txBody>
          <a:bodyPr/>
          <a:lstStyle/>
          <a:p>
            <a:endParaRPr lang="ar-SA"/>
          </a:p>
        </p:txBody>
      </p:sp>
      <p:sp>
        <p:nvSpPr>
          <p:cNvPr id="3" name="Content Placeholder 2">
            <a:extLst>
              <a:ext uri="{FF2B5EF4-FFF2-40B4-BE49-F238E27FC236}">
                <a16:creationId xmlns:a16="http://schemas.microsoft.com/office/drawing/2014/main" id="{2EB14F5F-E6F9-D041-5217-67F65664D067}"/>
              </a:ext>
            </a:extLst>
          </p:cNvPr>
          <p:cNvSpPr>
            <a:spLocks noGrp="1"/>
          </p:cNvSpPr>
          <p:nvPr>
            <p:ph idx="1"/>
          </p:nvPr>
        </p:nvSpPr>
        <p:spPr/>
        <p:txBody>
          <a:bodyPr/>
          <a:lstStyle/>
          <a:p>
            <a:endParaRPr lang="ar-SA"/>
          </a:p>
        </p:txBody>
      </p:sp>
      <p:pic>
        <p:nvPicPr>
          <p:cNvPr id="5" name="Picture 4">
            <a:extLst>
              <a:ext uri="{FF2B5EF4-FFF2-40B4-BE49-F238E27FC236}">
                <a16:creationId xmlns:a16="http://schemas.microsoft.com/office/drawing/2014/main" id="{3C2F6A62-BE81-B855-7BB0-89A5119576E5}"/>
              </a:ext>
            </a:extLst>
          </p:cNvPr>
          <p:cNvPicPr>
            <a:picLocks noChangeAspect="1"/>
          </p:cNvPicPr>
          <p:nvPr/>
        </p:nvPicPr>
        <p:blipFill>
          <a:blip r:embed="rId2"/>
          <a:stretch>
            <a:fillRect/>
          </a:stretch>
        </p:blipFill>
        <p:spPr>
          <a:xfrm>
            <a:off x="717755" y="642594"/>
            <a:ext cx="10766322" cy="5473071"/>
          </a:xfrm>
          <a:prstGeom prst="rect">
            <a:avLst/>
          </a:prstGeom>
        </p:spPr>
      </p:pic>
    </p:spTree>
    <p:extLst>
      <p:ext uri="{BB962C8B-B14F-4D97-AF65-F5344CB8AC3E}">
        <p14:creationId xmlns:p14="http://schemas.microsoft.com/office/powerpoint/2010/main" val="689249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89C8-B6FC-2E28-DD78-165E4E9BD353}"/>
              </a:ext>
            </a:extLst>
          </p:cNvPr>
          <p:cNvSpPr>
            <a:spLocks noGrp="1"/>
          </p:cNvSpPr>
          <p:nvPr>
            <p:ph type="title"/>
          </p:nvPr>
        </p:nvSpPr>
        <p:spPr/>
        <p:txBody>
          <a:bodyPr/>
          <a:lstStyle/>
          <a:p>
            <a:endParaRPr lang="ar-SA"/>
          </a:p>
        </p:txBody>
      </p:sp>
      <p:sp>
        <p:nvSpPr>
          <p:cNvPr id="3" name="Content Placeholder 2">
            <a:extLst>
              <a:ext uri="{FF2B5EF4-FFF2-40B4-BE49-F238E27FC236}">
                <a16:creationId xmlns:a16="http://schemas.microsoft.com/office/drawing/2014/main" id="{2DCBAA2C-CA60-D5F7-A729-0AFDB1C1BD8D}"/>
              </a:ext>
            </a:extLst>
          </p:cNvPr>
          <p:cNvSpPr>
            <a:spLocks noGrp="1"/>
          </p:cNvSpPr>
          <p:nvPr>
            <p:ph idx="1"/>
          </p:nvPr>
        </p:nvSpPr>
        <p:spPr/>
        <p:txBody>
          <a:bodyPr/>
          <a:lstStyle/>
          <a:p>
            <a:endParaRPr lang="ar-SA"/>
          </a:p>
        </p:txBody>
      </p:sp>
      <p:pic>
        <p:nvPicPr>
          <p:cNvPr id="5" name="Picture 4">
            <a:extLst>
              <a:ext uri="{FF2B5EF4-FFF2-40B4-BE49-F238E27FC236}">
                <a16:creationId xmlns:a16="http://schemas.microsoft.com/office/drawing/2014/main" id="{FA99570A-5C27-E479-706A-ACAC898E7DB2}"/>
              </a:ext>
            </a:extLst>
          </p:cNvPr>
          <p:cNvPicPr>
            <a:picLocks noChangeAspect="1"/>
          </p:cNvPicPr>
          <p:nvPr/>
        </p:nvPicPr>
        <p:blipFill>
          <a:blip r:embed="rId2"/>
          <a:stretch>
            <a:fillRect/>
          </a:stretch>
        </p:blipFill>
        <p:spPr>
          <a:xfrm>
            <a:off x="201419" y="266426"/>
            <a:ext cx="11789162" cy="6325148"/>
          </a:xfrm>
          <a:prstGeom prst="rect">
            <a:avLst/>
          </a:prstGeom>
        </p:spPr>
      </p:pic>
    </p:spTree>
    <p:extLst>
      <p:ext uri="{BB962C8B-B14F-4D97-AF65-F5344CB8AC3E}">
        <p14:creationId xmlns:p14="http://schemas.microsoft.com/office/powerpoint/2010/main" val="3739733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9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B0BBC87-0108-988F-0DC3-5FE635866E4E}"/>
              </a:ext>
            </a:extLst>
          </p:cNvPr>
          <p:cNvPicPr>
            <a:picLocks noGrp="1" noChangeAspect="1"/>
          </p:cNvPicPr>
          <p:nvPr>
            <p:ph idx="1"/>
          </p:nvPr>
        </p:nvPicPr>
        <p:blipFill>
          <a:blip r:embed="rId2"/>
          <a:stretch>
            <a:fillRect/>
          </a:stretch>
        </p:blipFill>
        <p:spPr>
          <a:xfrm>
            <a:off x="801539" y="1072964"/>
            <a:ext cx="10588922" cy="4712072"/>
          </a:xfrm>
          <a:prstGeom prst="rect">
            <a:avLst/>
          </a:prstGeom>
        </p:spPr>
      </p:pic>
    </p:spTree>
    <p:extLst>
      <p:ext uri="{BB962C8B-B14F-4D97-AF65-F5344CB8AC3E}">
        <p14:creationId xmlns:p14="http://schemas.microsoft.com/office/powerpoint/2010/main" val="1582677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A6D2-ED63-86D0-21AE-58D263E975FD}"/>
              </a:ext>
            </a:extLst>
          </p:cNvPr>
          <p:cNvSpPr>
            <a:spLocks noGrp="1"/>
          </p:cNvSpPr>
          <p:nvPr>
            <p:ph type="title"/>
          </p:nvPr>
        </p:nvSpPr>
        <p:spPr>
          <a:xfrm>
            <a:off x="1066800" y="459714"/>
            <a:ext cx="10058400" cy="1371600"/>
          </a:xfrm>
        </p:spPr>
        <p:txBody>
          <a:bodyPr/>
          <a:lstStyle/>
          <a:p>
            <a:r>
              <a:rPr lang="en-US" sz="4000" spc="-100" dirty="0">
                <a:latin typeface="Arial Narrow" panose="020B0606020202030204" pitchFamily="34" charset="0"/>
              </a:rPr>
              <a:t>Why do we need to publish? </a:t>
            </a:r>
            <a:endParaRPr lang="ar-SA" dirty="0">
              <a:latin typeface="Arial Narrow" panose="020B0606020202030204" pitchFamily="34" charset="0"/>
            </a:endParaRPr>
          </a:p>
        </p:txBody>
      </p:sp>
      <p:graphicFrame>
        <p:nvGraphicFramePr>
          <p:cNvPr id="7" name="Content Placeholder 2">
            <a:extLst>
              <a:ext uri="{FF2B5EF4-FFF2-40B4-BE49-F238E27FC236}">
                <a16:creationId xmlns:a16="http://schemas.microsoft.com/office/drawing/2014/main" id="{C7DDC493-7419-0488-567A-0A01E8B84B36}"/>
              </a:ext>
            </a:extLst>
          </p:cNvPr>
          <p:cNvGraphicFramePr>
            <a:graphicFrameLocks noGrp="1"/>
          </p:cNvGraphicFramePr>
          <p:nvPr>
            <p:ph idx="1"/>
            <p:extLst>
              <p:ext uri="{D42A27DB-BD31-4B8C-83A1-F6EECF244321}">
                <p14:modId xmlns:p14="http://schemas.microsoft.com/office/powerpoint/2010/main" val="2717814431"/>
              </p:ext>
            </p:extLst>
          </p:nvPr>
        </p:nvGraphicFramePr>
        <p:xfrm>
          <a:off x="114300" y="1504188"/>
          <a:ext cx="1169289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143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9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2F0DDE9-5CB6-4374-1A09-19AC8C964C71}"/>
              </a:ext>
            </a:extLst>
          </p:cNvPr>
          <p:cNvPicPr>
            <a:picLocks noGrp="1" noChangeAspect="1"/>
          </p:cNvPicPr>
          <p:nvPr>
            <p:ph idx="1"/>
          </p:nvPr>
        </p:nvPicPr>
        <p:blipFill>
          <a:blip r:embed="rId2"/>
          <a:stretch>
            <a:fillRect/>
          </a:stretch>
        </p:blipFill>
        <p:spPr>
          <a:xfrm>
            <a:off x="801539" y="874423"/>
            <a:ext cx="10588922" cy="5109153"/>
          </a:xfrm>
          <a:prstGeom prst="rect">
            <a:avLst/>
          </a:prstGeom>
        </p:spPr>
      </p:pic>
    </p:spTree>
    <p:extLst>
      <p:ext uri="{BB962C8B-B14F-4D97-AF65-F5344CB8AC3E}">
        <p14:creationId xmlns:p14="http://schemas.microsoft.com/office/powerpoint/2010/main" val="1183458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9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78668A0-B750-DACD-1FCA-A28E85D50E39}"/>
              </a:ext>
            </a:extLst>
          </p:cNvPr>
          <p:cNvPicPr>
            <a:picLocks noGrp="1" noChangeAspect="1"/>
          </p:cNvPicPr>
          <p:nvPr>
            <p:ph idx="1"/>
          </p:nvPr>
        </p:nvPicPr>
        <p:blipFill>
          <a:blip r:embed="rId2"/>
          <a:stretch>
            <a:fillRect/>
          </a:stretch>
        </p:blipFill>
        <p:spPr>
          <a:xfrm>
            <a:off x="1427667" y="803063"/>
            <a:ext cx="9336665" cy="5251874"/>
          </a:xfrm>
          <a:prstGeom prst="rect">
            <a:avLst/>
          </a:prstGeom>
        </p:spPr>
      </p:pic>
    </p:spTree>
    <p:extLst>
      <p:ext uri="{BB962C8B-B14F-4D97-AF65-F5344CB8AC3E}">
        <p14:creationId xmlns:p14="http://schemas.microsoft.com/office/powerpoint/2010/main" val="3811319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نتيجة الصورة لـ  tips">
            <a:extLst>
              <a:ext uri="{FF2B5EF4-FFF2-40B4-BE49-F238E27FC236}">
                <a16:creationId xmlns:a16="http://schemas.microsoft.com/office/drawing/2014/main" id="{746C1FE8-D2CB-EC94-564D-8A9D9C7504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52" r="24141" b="-1"/>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82C01-6104-DC74-E139-F9158CA94091}"/>
              </a:ext>
            </a:extLst>
          </p:cNvPr>
          <p:cNvSpPr>
            <a:spLocks noGrp="1"/>
          </p:cNvSpPr>
          <p:nvPr>
            <p:ph type="title"/>
          </p:nvPr>
        </p:nvSpPr>
        <p:spPr>
          <a:xfrm>
            <a:off x="7016105" y="135660"/>
            <a:ext cx="4472921" cy="1371600"/>
          </a:xfrm>
        </p:spPr>
        <p:txBody>
          <a:bodyPr>
            <a:normAutofit/>
          </a:bodyPr>
          <a:lstStyle/>
          <a:p>
            <a:r>
              <a:rPr lang="en-AU" sz="3200" dirty="0" err="1">
                <a:latin typeface="Arial Narrow" panose="020B0606020202030204" pitchFamily="34" charset="0"/>
              </a:rPr>
              <a:t>Muna’s</a:t>
            </a:r>
            <a:r>
              <a:rPr lang="en-AU" sz="3200" dirty="0">
                <a:latin typeface="Arial Narrow" panose="020B0606020202030204" pitchFamily="34" charset="0"/>
              </a:rPr>
              <a:t> recommendations</a:t>
            </a:r>
            <a:endParaRPr lang="ar-SA" sz="32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2B7BEAE0-6B25-775D-115A-CD6781695E30}"/>
              </a:ext>
            </a:extLst>
          </p:cNvPr>
          <p:cNvSpPr>
            <a:spLocks noGrp="1"/>
          </p:cNvSpPr>
          <p:nvPr>
            <p:ph idx="1"/>
          </p:nvPr>
        </p:nvSpPr>
        <p:spPr>
          <a:xfrm>
            <a:off x="6717822" y="1249555"/>
            <a:ext cx="5069489" cy="4372692"/>
          </a:xfrm>
        </p:spPr>
        <p:txBody>
          <a:bodyPr>
            <a:noAutofit/>
          </a:bodyPr>
          <a:lstStyle/>
          <a:p>
            <a:r>
              <a:rPr lang="en-AU" sz="2400" b="1" dirty="0">
                <a:solidFill>
                  <a:schemeClr val="accent6"/>
                </a:solidFill>
                <a:latin typeface="Arial Narrow" panose="020B0606020202030204" pitchFamily="34" charset="0"/>
              </a:rPr>
              <a:t>Title: </a:t>
            </a:r>
            <a:r>
              <a:rPr lang="en-AU" sz="2400" dirty="0">
                <a:latin typeface="Arial Narrow" panose="020B0606020202030204" pitchFamily="34" charset="0"/>
              </a:rPr>
              <a:t>It should be concise and contain the topic and the design of the study, not more than 12 words.</a:t>
            </a:r>
          </a:p>
          <a:p>
            <a:r>
              <a:rPr lang="en-AU" sz="2400" b="1" dirty="0">
                <a:solidFill>
                  <a:schemeClr val="accent6"/>
                </a:solidFill>
                <a:latin typeface="Arial Narrow" panose="020B0606020202030204" pitchFamily="34" charset="0"/>
              </a:rPr>
              <a:t>Abstract: </a:t>
            </a:r>
            <a:r>
              <a:rPr lang="en-AU" sz="2400" dirty="0">
                <a:latin typeface="Arial Narrow" panose="020B0606020202030204" pitchFamily="34" charset="0"/>
              </a:rPr>
              <a:t>Follow the structure of the journal.</a:t>
            </a:r>
          </a:p>
          <a:p>
            <a:r>
              <a:rPr lang="en-AU" sz="2400" b="1" dirty="0">
                <a:solidFill>
                  <a:schemeClr val="accent6"/>
                </a:solidFill>
                <a:latin typeface="Arial Narrow" panose="020B0606020202030204" pitchFamily="34" charset="0"/>
              </a:rPr>
              <a:t>Background/ literature review: </a:t>
            </a:r>
            <a:r>
              <a:rPr lang="en-AU" sz="2400" dirty="0">
                <a:latin typeface="Arial Narrow" panose="020B0606020202030204" pitchFamily="34" charset="0"/>
              </a:rPr>
              <a:t>Cite article published in the last 10 years, more than 10 references. Different countries!</a:t>
            </a:r>
          </a:p>
          <a:p>
            <a:r>
              <a:rPr lang="en-AU" sz="2400" b="1" dirty="0">
                <a:solidFill>
                  <a:schemeClr val="accent6"/>
                </a:solidFill>
                <a:latin typeface="Arial Narrow" panose="020B0606020202030204" pitchFamily="34" charset="0"/>
              </a:rPr>
              <a:t>Aim: </a:t>
            </a:r>
            <a:r>
              <a:rPr lang="en-AU" sz="2400" dirty="0">
                <a:latin typeface="Arial Narrow" panose="020B0606020202030204" pitchFamily="34" charset="0"/>
              </a:rPr>
              <a:t>It is often written in the last paragraph in the review section. The review should indicate the significance of the study to lead to the aim of the study. </a:t>
            </a:r>
          </a:p>
        </p:txBody>
      </p:sp>
    </p:spTree>
    <p:extLst>
      <p:ext uri="{BB962C8B-B14F-4D97-AF65-F5344CB8AC3E}">
        <p14:creationId xmlns:p14="http://schemas.microsoft.com/office/powerpoint/2010/main" val="3285011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نتيجة الصورة لـ  tips">
            <a:extLst>
              <a:ext uri="{FF2B5EF4-FFF2-40B4-BE49-F238E27FC236}">
                <a16:creationId xmlns:a16="http://schemas.microsoft.com/office/drawing/2014/main" id="{DB790FCE-A90C-DB3F-CE36-76ECD492F3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52" r="24141" b="-1"/>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A6744CB-129A-43B6-7E0C-4C9C341CE98C}"/>
              </a:ext>
            </a:extLst>
          </p:cNvPr>
          <p:cNvSpPr>
            <a:spLocks noGrp="1"/>
          </p:cNvSpPr>
          <p:nvPr>
            <p:ph type="title"/>
          </p:nvPr>
        </p:nvSpPr>
        <p:spPr>
          <a:xfrm>
            <a:off x="7016105" y="135660"/>
            <a:ext cx="4472921" cy="1371600"/>
          </a:xfrm>
        </p:spPr>
        <p:txBody>
          <a:bodyPr>
            <a:normAutofit/>
          </a:bodyPr>
          <a:lstStyle/>
          <a:p>
            <a:r>
              <a:rPr lang="en-AU" sz="3200" dirty="0" err="1">
                <a:latin typeface="Arial Narrow" panose="020B0606020202030204" pitchFamily="34" charset="0"/>
              </a:rPr>
              <a:t>Muna’s</a:t>
            </a:r>
            <a:r>
              <a:rPr lang="en-AU" sz="3200" dirty="0">
                <a:latin typeface="Arial Narrow" panose="020B0606020202030204" pitchFamily="34" charset="0"/>
              </a:rPr>
              <a:t> recommendations</a:t>
            </a:r>
            <a:endParaRPr lang="ar-SA" sz="3200" dirty="0">
              <a:latin typeface="Arial Narrow" panose="020B0606020202030204" pitchFamily="34" charset="0"/>
            </a:endParaRPr>
          </a:p>
        </p:txBody>
      </p:sp>
      <p:sp>
        <p:nvSpPr>
          <p:cNvPr id="7" name="TextBox 6">
            <a:extLst>
              <a:ext uri="{FF2B5EF4-FFF2-40B4-BE49-F238E27FC236}">
                <a16:creationId xmlns:a16="http://schemas.microsoft.com/office/drawing/2014/main" id="{22865CE1-ECC0-ACF2-30DC-9CD54296EB43}"/>
              </a:ext>
            </a:extLst>
          </p:cNvPr>
          <p:cNvSpPr txBox="1"/>
          <p:nvPr/>
        </p:nvSpPr>
        <p:spPr>
          <a:xfrm>
            <a:off x="6892602" y="1013431"/>
            <a:ext cx="5042542" cy="5539978"/>
          </a:xfrm>
          <a:prstGeom prst="rect">
            <a:avLst/>
          </a:prstGeom>
          <a:noFill/>
        </p:spPr>
        <p:txBody>
          <a:bodyPr wrap="square">
            <a:spAutoFit/>
          </a:bodyPr>
          <a:lstStyle/>
          <a:p>
            <a:r>
              <a:rPr lang="en-AU" sz="2400" b="1" dirty="0">
                <a:solidFill>
                  <a:schemeClr val="accent6"/>
                </a:solidFill>
                <a:latin typeface="Arial Narrow" panose="020B0606020202030204" pitchFamily="34" charset="0"/>
              </a:rPr>
              <a:t>Methods: </a:t>
            </a:r>
            <a:r>
              <a:rPr lang="en-AU" sz="2400" dirty="0">
                <a:latin typeface="Arial Narrow" panose="020B0606020202030204" pitchFamily="34" charset="0"/>
              </a:rPr>
              <a:t>This is very important part and carefully revise the reporting guideline to make sure you write everything the reviewers will question. </a:t>
            </a:r>
          </a:p>
          <a:p>
            <a:r>
              <a:rPr lang="en-AU" sz="2400" dirty="0">
                <a:latin typeface="Arial Narrow" panose="020B0606020202030204" pitchFamily="34" charset="0"/>
              </a:rPr>
              <a:t>Results: should be very detailed and logically organized. Should start with demographic data, then simple results, then complicated results. </a:t>
            </a:r>
          </a:p>
          <a:p>
            <a:endParaRPr lang="en-AU" sz="2400" dirty="0">
              <a:latin typeface="Arial Narrow" panose="020B0606020202030204" pitchFamily="34" charset="0"/>
            </a:endParaRPr>
          </a:p>
          <a:p>
            <a:r>
              <a:rPr lang="en-AU" sz="2400" b="1" dirty="0">
                <a:solidFill>
                  <a:schemeClr val="accent6"/>
                </a:solidFill>
                <a:latin typeface="Arial Narrow" panose="020B0606020202030204" pitchFamily="34" charset="0"/>
              </a:rPr>
              <a:t>Discussion: </a:t>
            </a:r>
            <a:r>
              <a:rPr lang="en-AU" sz="2400" dirty="0">
                <a:latin typeface="Arial Narrow" panose="020B0606020202030204" pitchFamily="34" charset="0"/>
              </a:rPr>
              <a:t>Start the discussion with restating your study aim. In each paragraph state you result, then compare it with other studies, then write your analysis and conclusion of the paragraph. </a:t>
            </a:r>
          </a:p>
          <a:p>
            <a:endParaRPr lang="ar-SA" dirty="0"/>
          </a:p>
        </p:txBody>
      </p:sp>
    </p:spTree>
    <p:extLst>
      <p:ext uri="{BB962C8B-B14F-4D97-AF65-F5344CB8AC3E}">
        <p14:creationId xmlns:p14="http://schemas.microsoft.com/office/powerpoint/2010/main" val="376021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نتيجة الصورة لـ  tips">
            <a:extLst>
              <a:ext uri="{FF2B5EF4-FFF2-40B4-BE49-F238E27FC236}">
                <a16:creationId xmlns:a16="http://schemas.microsoft.com/office/drawing/2014/main" id="{F3774DBC-16CB-C0CE-AF5A-B01038AEEF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52" r="24141" b="-1"/>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773E20-AC72-5334-BE3D-8703B2D18589}"/>
              </a:ext>
            </a:extLst>
          </p:cNvPr>
          <p:cNvSpPr>
            <a:spLocks noGrp="1"/>
          </p:cNvSpPr>
          <p:nvPr>
            <p:ph idx="1"/>
          </p:nvPr>
        </p:nvSpPr>
        <p:spPr>
          <a:xfrm>
            <a:off x="6783228" y="1234440"/>
            <a:ext cx="5018211" cy="3931920"/>
          </a:xfrm>
        </p:spPr>
        <p:txBody>
          <a:bodyPr>
            <a:noAutofit/>
          </a:bodyPr>
          <a:lstStyle/>
          <a:p>
            <a:r>
              <a:rPr lang="en-AU" sz="2400" b="1" dirty="0">
                <a:solidFill>
                  <a:schemeClr val="accent6"/>
                </a:solidFill>
                <a:latin typeface="Arial Narrow" panose="020B0606020202030204" pitchFamily="34" charset="0"/>
              </a:rPr>
              <a:t>Conclusion: </a:t>
            </a:r>
            <a:r>
              <a:rPr lang="en-AU" sz="2400" dirty="0">
                <a:latin typeface="Arial Narrow" panose="020B0606020202030204" pitchFamily="34" charset="0"/>
              </a:rPr>
              <a:t>This part should not aim to summarize the results. It should state the significant of the results and what is the addition to body of knowledge. Also, it highlights what further research can be done in this area. </a:t>
            </a:r>
          </a:p>
          <a:p>
            <a:endParaRPr lang="en-AU" sz="2400" dirty="0">
              <a:latin typeface="Arial Narrow" panose="020B0606020202030204" pitchFamily="34" charset="0"/>
            </a:endParaRPr>
          </a:p>
          <a:p>
            <a:r>
              <a:rPr lang="en-AU" sz="2400" b="1" dirty="0">
                <a:solidFill>
                  <a:schemeClr val="accent6"/>
                </a:solidFill>
                <a:latin typeface="Arial Narrow" panose="020B0606020202030204" pitchFamily="34" charset="0"/>
              </a:rPr>
              <a:t>References: </a:t>
            </a:r>
            <a:r>
              <a:rPr lang="en-AU" sz="2400" dirty="0">
                <a:latin typeface="Arial Narrow" panose="020B0606020202030204" pitchFamily="34" charset="0"/>
              </a:rPr>
              <a:t>Need to be organized very often, use EndNote or any reference manager. More than 30 references are recommended in the paper. </a:t>
            </a:r>
            <a:endParaRPr lang="ar-SA" sz="2400" dirty="0">
              <a:latin typeface="Arial Narrow" panose="020B0606020202030204" pitchFamily="34" charset="0"/>
            </a:endParaRPr>
          </a:p>
          <a:p>
            <a:endParaRPr lang="ar-SA" sz="2400" dirty="0">
              <a:latin typeface="Arial Narrow" panose="020B0606020202030204" pitchFamily="34" charset="0"/>
            </a:endParaRPr>
          </a:p>
          <a:p>
            <a:endParaRPr lang="ar-SA" sz="2400" dirty="0">
              <a:latin typeface="Arial Narrow" panose="020B0606020202030204" pitchFamily="34" charset="0"/>
            </a:endParaRPr>
          </a:p>
        </p:txBody>
      </p:sp>
      <p:sp>
        <p:nvSpPr>
          <p:cNvPr id="7" name="Title 1">
            <a:extLst>
              <a:ext uri="{FF2B5EF4-FFF2-40B4-BE49-F238E27FC236}">
                <a16:creationId xmlns:a16="http://schemas.microsoft.com/office/drawing/2014/main" id="{6F808C4C-C19F-2784-44AE-12EBA326A45F}"/>
              </a:ext>
            </a:extLst>
          </p:cNvPr>
          <p:cNvSpPr>
            <a:spLocks noGrp="1"/>
          </p:cNvSpPr>
          <p:nvPr>
            <p:ph type="title"/>
          </p:nvPr>
        </p:nvSpPr>
        <p:spPr>
          <a:xfrm>
            <a:off x="7016105" y="135660"/>
            <a:ext cx="4472921" cy="1371600"/>
          </a:xfrm>
        </p:spPr>
        <p:txBody>
          <a:bodyPr>
            <a:normAutofit/>
          </a:bodyPr>
          <a:lstStyle/>
          <a:p>
            <a:r>
              <a:rPr lang="en-AU" sz="3200" dirty="0" err="1">
                <a:latin typeface="Arial Narrow" panose="020B0606020202030204" pitchFamily="34" charset="0"/>
              </a:rPr>
              <a:t>Muna’s</a:t>
            </a:r>
            <a:r>
              <a:rPr lang="en-AU" sz="3200" dirty="0">
                <a:latin typeface="Arial Narrow" panose="020B0606020202030204" pitchFamily="34" charset="0"/>
              </a:rPr>
              <a:t> recommendations</a:t>
            </a:r>
            <a:endParaRPr lang="ar-SA" sz="3200" dirty="0">
              <a:latin typeface="Arial Narrow" panose="020B0606020202030204" pitchFamily="34" charset="0"/>
            </a:endParaRPr>
          </a:p>
        </p:txBody>
      </p:sp>
    </p:spTree>
    <p:extLst>
      <p:ext uri="{BB962C8B-B14F-4D97-AF65-F5344CB8AC3E}">
        <p14:creationId xmlns:p14="http://schemas.microsoft.com/office/powerpoint/2010/main" val="1494710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6DD8-8D57-F521-9C0C-8FDA5A998755}"/>
              </a:ext>
            </a:extLst>
          </p:cNvPr>
          <p:cNvSpPr>
            <a:spLocks noGrp="1"/>
          </p:cNvSpPr>
          <p:nvPr>
            <p:ph type="title"/>
          </p:nvPr>
        </p:nvSpPr>
        <p:spPr/>
        <p:txBody>
          <a:bodyPr>
            <a:normAutofit/>
          </a:bodyPr>
          <a:lstStyle/>
          <a:p>
            <a:r>
              <a:rPr lang="en-AU" sz="2800" dirty="0">
                <a:latin typeface="Arial Narrow" panose="020B0606020202030204" pitchFamily="34" charset="0"/>
              </a:rPr>
              <a:t>How to increase your published article dissemination?</a:t>
            </a:r>
            <a:endParaRPr lang="ar-SA" sz="28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9D8E4716-D86B-135B-6723-2E9396FFD0A5}"/>
              </a:ext>
            </a:extLst>
          </p:cNvPr>
          <p:cNvSpPr>
            <a:spLocks noGrp="1"/>
          </p:cNvSpPr>
          <p:nvPr>
            <p:ph idx="1"/>
          </p:nvPr>
        </p:nvSpPr>
        <p:spPr/>
        <p:txBody>
          <a:bodyPr>
            <a:noAutofit/>
          </a:bodyPr>
          <a:lstStyle/>
          <a:p>
            <a:r>
              <a:rPr lang="en-US" sz="2400" b="0" i="0" dirty="0">
                <a:effectLst/>
                <a:latin typeface="Arial Narrow" panose="020B0606020202030204" pitchFamily="34" charset="0"/>
              </a:rPr>
              <a:t>Write a summary of the article in a blog post.</a:t>
            </a:r>
          </a:p>
          <a:p>
            <a:r>
              <a:rPr lang="en-US" sz="2400" b="0" i="0" dirty="0">
                <a:effectLst/>
                <a:latin typeface="Arial Narrow" panose="020B0606020202030204" pitchFamily="34" charset="0"/>
              </a:rPr>
              <a:t>Share a link </a:t>
            </a:r>
            <a:r>
              <a:rPr lang="en-US" sz="2400" dirty="0">
                <a:latin typeface="Arial Narrow" panose="020B0606020202030204" pitchFamily="34" charset="0"/>
              </a:rPr>
              <a:t>of your published article</a:t>
            </a:r>
            <a:r>
              <a:rPr lang="en-US" sz="2400" b="0" i="0" dirty="0">
                <a:effectLst/>
                <a:latin typeface="Arial Narrow" panose="020B0606020202030204" pitchFamily="34" charset="0"/>
              </a:rPr>
              <a:t> on your social media accounts.</a:t>
            </a:r>
          </a:p>
          <a:p>
            <a:r>
              <a:rPr lang="en-US" sz="2400" b="0" i="0" dirty="0">
                <a:effectLst/>
                <a:latin typeface="Arial Narrow" panose="020B0606020202030204" pitchFamily="34" charset="0"/>
              </a:rPr>
              <a:t>Create a video abstract for your article.</a:t>
            </a:r>
          </a:p>
          <a:p>
            <a:r>
              <a:rPr lang="en-US" sz="2400" b="0" i="0" dirty="0">
                <a:effectLst/>
                <a:latin typeface="Arial Narrow" panose="020B0606020202030204" pitchFamily="34" charset="0"/>
              </a:rPr>
              <a:t>Create an infographic about your research</a:t>
            </a:r>
          </a:p>
          <a:p>
            <a:r>
              <a:rPr lang="en-US" sz="2400" b="0" i="0" dirty="0">
                <a:effectLst/>
                <a:latin typeface="Arial Narrow" panose="020B0606020202030204" pitchFamily="34" charset="0"/>
              </a:rPr>
              <a:t>Share your conference presentation slides on slide share</a:t>
            </a:r>
          </a:p>
          <a:p>
            <a:r>
              <a:rPr lang="en-US" sz="2400" b="0" i="0" dirty="0">
                <a:effectLst/>
                <a:latin typeface="Arial Narrow" panose="020B0606020202030204" pitchFamily="34" charset="0"/>
              </a:rPr>
              <a:t>Local/national news outlets.</a:t>
            </a:r>
          </a:p>
          <a:p>
            <a:r>
              <a:rPr lang="en-AU" sz="2400" dirty="0">
                <a:latin typeface="Arial Narrow" panose="020B0606020202030204" pitchFamily="34" charset="0"/>
              </a:rPr>
              <a:t>Present your work to your colleagues, at events, at industry or workplace.</a:t>
            </a:r>
          </a:p>
          <a:p>
            <a:r>
              <a:rPr lang="en-AU" sz="2400" dirty="0">
                <a:latin typeface="Arial Narrow" panose="020B0606020202030204" pitchFamily="34" charset="0"/>
              </a:rPr>
              <a:t>Create your researcher’s IDs.</a:t>
            </a:r>
          </a:p>
        </p:txBody>
      </p:sp>
    </p:spTree>
    <p:extLst>
      <p:ext uri="{BB962C8B-B14F-4D97-AF65-F5344CB8AC3E}">
        <p14:creationId xmlns:p14="http://schemas.microsoft.com/office/powerpoint/2010/main" val="2132005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3">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15" name="Rectangle 14">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9CC67332-3807-1EED-57D8-ACBA93615827}"/>
              </a:ext>
            </a:extLst>
          </p:cNvPr>
          <p:cNvPicPr>
            <a:picLocks noChangeAspect="1"/>
          </p:cNvPicPr>
          <p:nvPr/>
        </p:nvPicPr>
        <p:blipFill>
          <a:blip r:embed="rId2"/>
          <a:stretch>
            <a:fillRect/>
          </a:stretch>
        </p:blipFill>
        <p:spPr>
          <a:xfrm>
            <a:off x="706568" y="1668780"/>
            <a:ext cx="3209544" cy="2731770"/>
          </a:xfrm>
          <a:prstGeom prst="rect">
            <a:avLst/>
          </a:prstGeom>
        </p:spPr>
      </p:pic>
      <p:grpSp>
        <p:nvGrpSpPr>
          <p:cNvPr id="26" name="Group 17">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19" name="Rectangle 18">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6AA99F03-EA3C-B517-1361-1400E1F35297}"/>
              </a:ext>
            </a:extLst>
          </p:cNvPr>
          <p:cNvPicPr>
            <a:picLocks noChangeAspect="1"/>
          </p:cNvPicPr>
          <p:nvPr/>
        </p:nvPicPr>
        <p:blipFill>
          <a:blip r:embed="rId3"/>
          <a:stretch>
            <a:fillRect/>
          </a:stretch>
        </p:blipFill>
        <p:spPr>
          <a:xfrm>
            <a:off x="4487333" y="1668780"/>
            <a:ext cx="3209544" cy="2731770"/>
          </a:xfrm>
          <a:prstGeom prst="rect">
            <a:avLst/>
          </a:prstGeom>
        </p:spPr>
      </p:pic>
      <p:grpSp>
        <p:nvGrpSpPr>
          <p:cNvPr id="22" name="Group 21">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23" name="Rectangle 22">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B260D99D-A5A2-2D55-625D-EDBD2B613203}"/>
              </a:ext>
            </a:extLst>
          </p:cNvPr>
          <p:cNvPicPr>
            <a:picLocks noChangeAspect="1"/>
          </p:cNvPicPr>
          <p:nvPr/>
        </p:nvPicPr>
        <p:blipFill>
          <a:blip r:embed="rId4"/>
          <a:stretch>
            <a:fillRect/>
          </a:stretch>
        </p:blipFill>
        <p:spPr>
          <a:xfrm>
            <a:off x="8275887" y="1668780"/>
            <a:ext cx="3209546" cy="2731769"/>
          </a:xfrm>
          <a:prstGeom prst="rect">
            <a:avLst/>
          </a:prstGeom>
        </p:spPr>
      </p:pic>
    </p:spTree>
    <p:extLst>
      <p:ext uri="{BB962C8B-B14F-4D97-AF65-F5344CB8AC3E}">
        <p14:creationId xmlns:p14="http://schemas.microsoft.com/office/powerpoint/2010/main" val="1302058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6F07-2E71-6794-DB8E-D2212FC32DC6}"/>
              </a:ext>
            </a:extLst>
          </p:cNvPr>
          <p:cNvSpPr>
            <a:spLocks noGrp="1"/>
          </p:cNvSpPr>
          <p:nvPr>
            <p:ph type="title"/>
          </p:nvPr>
        </p:nvSpPr>
        <p:spPr>
          <a:xfrm>
            <a:off x="6579450" y="727627"/>
            <a:ext cx="4957553" cy="1645920"/>
          </a:xfrm>
        </p:spPr>
        <p:txBody>
          <a:bodyPr>
            <a:normAutofit/>
          </a:bodyPr>
          <a:lstStyle/>
          <a:p>
            <a:endParaRPr lang="ar-SA"/>
          </a:p>
        </p:txBody>
      </p:sp>
      <p:sp>
        <p:nvSpPr>
          <p:cNvPr id="1031" name="Rectangle 1030">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033" name="Rectangle 1032">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1026" name="Picture 2" descr="كل الصور">
            <a:extLst>
              <a:ext uri="{FF2B5EF4-FFF2-40B4-BE49-F238E27FC236}">
                <a16:creationId xmlns:a16="http://schemas.microsoft.com/office/drawing/2014/main" id="{BB64553C-AAB6-2200-444B-A158CC64A2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5256" y="1858605"/>
            <a:ext cx="4414438" cy="31589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CE75749-541A-61F5-CD91-1997C5F6C33C}"/>
              </a:ext>
            </a:extLst>
          </p:cNvPr>
          <p:cNvSpPr>
            <a:spLocks noGrp="1"/>
          </p:cNvSpPr>
          <p:nvPr>
            <p:ph idx="1"/>
          </p:nvPr>
        </p:nvSpPr>
        <p:spPr>
          <a:xfrm>
            <a:off x="6579450" y="2538919"/>
            <a:ext cx="4957554" cy="3496120"/>
          </a:xfrm>
        </p:spPr>
        <p:txBody>
          <a:bodyPr>
            <a:normAutofit/>
          </a:bodyPr>
          <a:lstStyle/>
          <a:p>
            <a:r>
              <a:rPr lang="en-US" sz="2400" b="1" i="0" dirty="0" err="1">
                <a:effectLst/>
                <a:latin typeface="Arial Narrow" panose="020B0606020202030204" pitchFamily="34" charset="0"/>
              </a:rPr>
              <a:t>ResearcherID</a:t>
            </a:r>
            <a:r>
              <a:rPr lang="en-US" sz="2400" b="0" i="0" dirty="0">
                <a:effectLst/>
                <a:latin typeface="Arial Narrow" panose="020B0606020202030204" pitchFamily="34" charset="0"/>
              </a:rPr>
              <a:t> is a unique identifier to enable researchers to manage their publication lists, track citations and h-index, identify potential collaborators and avoid author misidentification.</a:t>
            </a:r>
            <a:endParaRPr lang="ar-SA" sz="2400" dirty="0">
              <a:latin typeface="Arial Narrow" panose="020B0606020202030204" pitchFamily="34" charset="0"/>
            </a:endParaRPr>
          </a:p>
        </p:txBody>
      </p:sp>
    </p:spTree>
    <p:extLst>
      <p:ext uri="{BB962C8B-B14F-4D97-AF65-F5344CB8AC3E}">
        <p14:creationId xmlns:p14="http://schemas.microsoft.com/office/powerpoint/2010/main" val="17304244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6C59B19-97C0-06E8-FE4B-8D57E22B4E5D}"/>
              </a:ext>
            </a:extLst>
          </p:cNvPr>
          <p:cNvPicPr>
            <a:picLocks noChangeAspect="1"/>
          </p:cNvPicPr>
          <p:nvPr/>
        </p:nvPicPr>
        <p:blipFill>
          <a:blip r:embed="rId2"/>
          <a:stretch>
            <a:fillRect/>
          </a:stretch>
        </p:blipFill>
        <p:spPr>
          <a:xfrm>
            <a:off x="1124810" y="794269"/>
            <a:ext cx="9942380" cy="5269462"/>
          </a:xfrm>
          <a:prstGeom prst="rect">
            <a:avLst/>
          </a:prstGeom>
        </p:spPr>
      </p:pic>
    </p:spTree>
    <p:extLst>
      <p:ext uri="{BB962C8B-B14F-4D97-AF65-F5344CB8AC3E}">
        <p14:creationId xmlns:p14="http://schemas.microsoft.com/office/powerpoint/2010/main" val="1255828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9B5F686-5E3E-FA64-28FE-1CAB111E9B57}"/>
              </a:ext>
            </a:extLst>
          </p:cNvPr>
          <p:cNvPicPr>
            <a:picLocks noChangeAspect="1"/>
          </p:cNvPicPr>
          <p:nvPr/>
        </p:nvPicPr>
        <p:blipFill>
          <a:blip r:embed="rId2"/>
          <a:stretch>
            <a:fillRect/>
          </a:stretch>
        </p:blipFill>
        <p:spPr>
          <a:xfrm>
            <a:off x="807128" y="969674"/>
            <a:ext cx="10577744" cy="4918651"/>
          </a:xfrm>
          <a:prstGeom prst="rect">
            <a:avLst/>
          </a:prstGeom>
        </p:spPr>
      </p:pic>
    </p:spTree>
    <p:extLst>
      <p:ext uri="{BB962C8B-B14F-4D97-AF65-F5344CB8AC3E}">
        <p14:creationId xmlns:p14="http://schemas.microsoft.com/office/powerpoint/2010/main" val="97076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27B922EC-8C35-C49B-671B-7E84D2AFE08A}"/>
              </a:ext>
            </a:extLst>
          </p:cNvPr>
          <p:cNvSpPr>
            <a:spLocks noGrp="1"/>
          </p:cNvSpPr>
          <p:nvPr>
            <p:ph type="title"/>
          </p:nvPr>
        </p:nvSpPr>
        <p:spPr>
          <a:xfrm>
            <a:off x="1066800" y="642594"/>
            <a:ext cx="10058400" cy="1371600"/>
          </a:xfrm>
        </p:spPr>
        <p:txBody>
          <a:bodyPr>
            <a:normAutofit/>
          </a:bodyPr>
          <a:lstStyle/>
          <a:p>
            <a:pPr algn="ctr"/>
            <a:r>
              <a:rPr lang="en-US" dirty="0"/>
              <a:t>Typical Mindset post-publication</a:t>
            </a:r>
            <a:endParaRPr lang="ar-SA"/>
          </a:p>
        </p:txBody>
      </p:sp>
      <p:graphicFrame>
        <p:nvGraphicFramePr>
          <p:cNvPr id="5" name="Content Placeholder 2">
            <a:extLst>
              <a:ext uri="{FF2B5EF4-FFF2-40B4-BE49-F238E27FC236}">
                <a16:creationId xmlns:a16="http://schemas.microsoft.com/office/drawing/2014/main" id="{8A852AFA-A116-39EF-2269-C52731B67934}"/>
              </a:ext>
            </a:extLst>
          </p:cNvPr>
          <p:cNvGraphicFramePr>
            <a:graphicFrameLocks noGrp="1"/>
          </p:cNvGraphicFramePr>
          <p:nvPr>
            <p:ph idx="1"/>
            <p:extLst>
              <p:ext uri="{D42A27DB-BD31-4B8C-83A1-F6EECF244321}">
                <p14:modId xmlns:p14="http://schemas.microsoft.com/office/powerpoint/2010/main" val="3598676602"/>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17036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3237-70DA-0832-11A0-81568357BB57}"/>
              </a:ext>
            </a:extLst>
          </p:cNvPr>
          <p:cNvSpPr>
            <a:spLocks noGrp="1"/>
          </p:cNvSpPr>
          <p:nvPr>
            <p:ph type="title"/>
          </p:nvPr>
        </p:nvSpPr>
        <p:spPr/>
        <p:txBody>
          <a:bodyPr/>
          <a:lstStyle/>
          <a:p>
            <a:endParaRPr lang="ar-SA"/>
          </a:p>
        </p:txBody>
      </p:sp>
      <p:pic>
        <p:nvPicPr>
          <p:cNvPr id="4" name="Picture 3">
            <a:extLst>
              <a:ext uri="{FF2B5EF4-FFF2-40B4-BE49-F238E27FC236}">
                <a16:creationId xmlns:a16="http://schemas.microsoft.com/office/drawing/2014/main" id="{3EF29A0D-5377-E08D-3F91-C649E17E7609}"/>
              </a:ext>
            </a:extLst>
          </p:cNvPr>
          <p:cNvPicPr>
            <a:picLocks noChangeAspect="1"/>
          </p:cNvPicPr>
          <p:nvPr/>
        </p:nvPicPr>
        <p:blipFill>
          <a:blip r:embed="rId3"/>
          <a:stretch>
            <a:fillRect/>
          </a:stretch>
        </p:blipFill>
        <p:spPr>
          <a:xfrm>
            <a:off x="311972" y="129092"/>
            <a:ext cx="11596743" cy="6551407"/>
          </a:xfrm>
          <a:prstGeom prst="rect">
            <a:avLst/>
          </a:prstGeom>
        </p:spPr>
      </p:pic>
    </p:spTree>
    <p:extLst>
      <p:ext uri="{BB962C8B-B14F-4D97-AF65-F5344CB8AC3E}">
        <p14:creationId xmlns:p14="http://schemas.microsoft.com/office/powerpoint/2010/main" val="27814523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2F5F26-A55B-A82C-EA85-3165CB363855}"/>
              </a:ext>
            </a:extLst>
          </p:cNvPr>
          <p:cNvPicPr>
            <a:picLocks noChangeAspect="1"/>
          </p:cNvPicPr>
          <p:nvPr/>
        </p:nvPicPr>
        <p:blipFill rotWithShape="1">
          <a:blip r:embed="rId2"/>
          <a:srcRect b="6639"/>
          <a:stretch/>
        </p:blipFill>
        <p:spPr>
          <a:xfrm>
            <a:off x="20" y="10"/>
            <a:ext cx="12191980" cy="6857990"/>
          </a:xfrm>
          <a:prstGeom prst="rect">
            <a:avLst/>
          </a:prstGeom>
        </p:spPr>
      </p:pic>
    </p:spTree>
    <p:extLst>
      <p:ext uri="{BB962C8B-B14F-4D97-AF65-F5344CB8AC3E}">
        <p14:creationId xmlns:p14="http://schemas.microsoft.com/office/powerpoint/2010/main" val="4278591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E350FA82-737D-A4B6-5D0B-F5D30D764F6D}"/>
              </a:ext>
            </a:extLst>
          </p:cNvPr>
          <p:cNvPicPr>
            <a:picLocks noChangeAspect="1"/>
          </p:cNvPicPr>
          <p:nvPr/>
        </p:nvPicPr>
        <p:blipFill rotWithShape="1">
          <a:blip r:embed="rId2"/>
          <a:srcRect l="6456" r="31788" b="-1"/>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BC2479-80E9-097D-D774-77705311FC11}"/>
              </a:ext>
            </a:extLst>
          </p:cNvPr>
          <p:cNvSpPr>
            <a:spLocks noGrp="1"/>
          </p:cNvSpPr>
          <p:nvPr>
            <p:ph idx="1"/>
          </p:nvPr>
        </p:nvSpPr>
        <p:spPr>
          <a:xfrm>
            <a:off x="7041744" y="1223010"/>
            <a:ext cx="4472922" cy="3931920"/>
          </a:xfrm>
        </p:spPr>
        <p:txBody>
          <a:bodyPr>
            <a:normAutofit fontScale="92500" lnSpcReduction="20000"/>
          </a:bodyPr>
          <a:lstStyle/>
          <a:p>
            <a:pPr marL="0" indent="0">
              <a:buNone/>
            </a:pPr>
            <a:r>
              <a:rPr lang="en-US" sz="4000" dirty="0">
                <a:latin typeface="Arial Narrow" panose="020B0606020202030204" pitchFamily="34" charset="0"/>
              </a:rPr>
              <a:t>The happiness you feel after your paper is published is deserved ! Then all the tiredness you feel during your research process will relieve 😌 </a:t>
            </a:r>
            <a:endParaRPr lang="ar-SA" sz="4000" dirty="0">
              <a:latin typeface="Arial Narrow" panose="020B0606020202030204" pitchFamily="34" charset="0"/>
            </a:endParaRPr>
          </a:p>
        </p:txBody>
      </p:sp>
    </p:spTree>
    <p:extLst>
      <p:ext uri="{BB962C8B-B14F-4D97-AF65-F5344CB8AC3E}">
        <p14:creationId xmlns:p14="http://schemas.microsoft.com/office/powerpoint/2010/main" val="37066984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2B61-5501-B6AF-70A9-D7390508F9B8}"/>
              </a:ext>
            </a:extLst>
          </p:cNvPr>
          <p:cNvSpPr>
            <a:spLocks noGrp="1"/>
          </p:cNvSpPr>
          <p:nvPr>
            <p:ph type="title"/>
          </p:nvPr>
        </p:nvSpPr>
        <p:spPr>
          <a:xfrm>
            <a:off x="-3828289" y="714701"/>
            <a:ext cx="19855281" cy="1234440"/>
          </a:xfrm>
        </p:spPr>
        <p:txBody>
          <a:bodyPr/>
          <a:lstStyle/>
          <a:p>
            <a:endParaRPr lang="ar-SA" dirty="0"/>
          </a:p>
        </p:txBody>
      </p:sp>
      <p:sp>
        <p:nvSpPr>
          <p:cNvPr id="3" name="Content Placeholder 2">
            <a:extLst>
              <a:ext uri="{FF2B5EF4-FFF2-40B4-BE49-F238E27FC236}">
                <a16:creationId xmlns:a16="http://schemas.microsoft.com/office/drawing/2014/main" id="{72BAEE86-6709-87B2-93C3-C01ACD6C43C4}"/>
              </a:ext>
            </a:extLst>
          </p:cNvPr>
          <p:cNvSpPr>
            <a:spLocks noGrp="1"/>
          </p:cNvSpPr>
          <p:nvPr>
            <p:ph idx="1"/>
          </p:nvPr>
        </p:nvSpPr>
        <p:spPr/>
        <p:txBody>
          <a:bodyPr/>
          <a:lstStyle/>
          <a:p>
            <a:endParaRPr lang="ar-SA"/>
          </a:p>
        </p:txBody>
      </p:sp>
      <p:pic>
        <p:nvPicPr>
          <p:cNvPr id="6146" name="Picture 2" descr="مشاهدة صورة المصدر">
            <a:extLst>
              <a:ext uri="{FF2B5EF4-FFF2-40B4-BE49-F238E27FC236}">
                <a16:creationId xmlns:a16="http://schemas.microsoft.com/office/drawing/2014/main" id="{6E46A160-ED98-3FDD-6135-6DE404B7D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45770"/>
            <a:ext cx="1128141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01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1" name="Rectangle 308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083" name="Rectangle 308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85" name="Rectangle 308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087" name="Group 308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3088" name="Straight Connector 308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089" name="Straight Connector 308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090" name="Straight Connector 308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092" name="Rectangle 309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094" name="Rectangle 309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96" name="Rectangle 309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Rectangle 309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100" name="Rectangle 309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2532B650-8DD2-680E-7E95-768B12D7FA35}"/>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800" b="0" cap="all" spc="-100">
                <a:solidFill>
                  <a:schemeClr val="bg1"/>
                </a:solidFill>
              </a:rPr>
              <a:t>The research cycle </a:t>
            </a:r>
          </a:p>
        </p:txBody>
      </p:sp>
      <p:sp>
        <p:nvSpPr>
          <p:cNvPr id="3102" name="Rectangle 3101">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04" name="Straight Connector 3103">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06" name="Straight Connector 3105">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08" name="Straight Connector 3107">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3074" name="Picture 2" descr="مشاهدة صورة المصدر">
            <a:extLst>
              <a:ext uri="{FF2B5EF4-FFF2-40B4-BE49-F238E27FC236}">
                <a16:creationId xmlns:a16="http://schemas.microsoft.com/office/drawing/2014/main" id="{E6DC08B6-9B0E-CCBA-6B59-F51A06B049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415175" y="645106"/>
            <a:ext cx="6065027" cy="556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5202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20F6-7891-2E70-CDFA-CBF2F0525E57}"/>
              </a:ext>
            </a:extLst>
          </p:cNvPr>
          <p:cNvSpPr>
            <a:spLocks noGrp="1"/>
          </p:cNvSpPr>
          <p:nvPr>
            <p:ph type="title"/>
          </p:nvPr>
        </p:nvSpPr>
        <p:spPr/>
        <p:txBody>
          <a:bodyPr/>
          <a:lstStyle/>
          <a:p>
            <a:r>
              <a:rPr lang="en-US" dirty="0"/>
              <a:t>The outlines in this presentation</a:t>
            </a:r>
            <a:endParaRPr lang="ar-SA" dirty="0"/>
          </a:p>
        </p:txBody>
      </p:sp>
      <p:graphicFrame>
        <p:nvGraphicFramePr>
          <p:cNvPr id="5" name="Content Placeholder 2">
            <a:extLst>
              <a:ext uri="{FF2B5EF4-FFF2-40B4-BE49-F238E27FC236}">
                <a16:creationId xmlns:a16="http://schemas.microsoft.com/office/drawing/2014/main" id="{73949348-F330-F2B6-E88D-62DE25D4039D}"/>
              </a:ext>
            </a:extLst>
          </p:cNvPr>
          <p:cNvGraphicFramePr>
            <a:graphicFrameLocks noGrp="1"/>
          </p:cNvGraphicFramePr>
          <p:nvPr>
            <p:ph idx="1"/>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9903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34" descr="Colourful adhesive taps and pen on open notebook">
            <a:extLst>
              <a:ext uri="{FF2B5EF4-FFF2-40B4-BE49-F238E27FC236}">
                <a16:creationId xmlns:a16="http://schemas.microsoft.com/office/drawing/2014/main" id="{78205E0A-5444-4E84-2339-74C851732C32}"/>
              </a:ext>
            </a:extLst>
          </p:cNvPr>
          <p:cNvPicPr>
            <a:picLocks noChangeAspect="1"/>
          </p:cNvPicPr>
          <p:nvPr/>
        </p:nvPicPr>
        <p:blipFill rotWithShape="1">
          <a:blip r:embed="rId2"/>
          <a:srcRect r="26556" b="-1"/>
          <a:stretch/>
        </p:blipFill>
        <p:spPr>
          <a:xfrm>
            <a:off x="4646383" y="10"/>
            <a:ext cx="7545616" cy="6857990"/>
          </a:xfrm>
          <a:prstGeom prst="rect">
            <a:avLst/>
          </a:prstGeom>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830373E2-5435-A634-72DC-5107E4B7B810}"/>
              </a:ext>
            </a:extLst>
          </p:cNvPr>
          <p:cNvSpPr>
            <a:spLocks noGrp="1"/>
          </p:cNvSpPr>
          <p:nvPr>
            <p:ph type="title"/>
          </p:nvPr>
        </p:nvSpPr>
        <p:spPr>
          <a:xfrm>
            <a:off x="415240" y="721920"/>
            <a:ext cx="3729162" cy="658889"/>
          </a:xfrm>
        </p:spPr>
        <p:txBody>
          <a:bodyPr vert="horz" lIns="91440" tIns="45720" rIns="91440" bIns="45720" rtlCol="0" anchor="ctr">
            <a:normAutofit fontScale="90000"/>
          </a:bodyPr>
          <a:lstStyle/>
          <a:p>
            <a:pPr algn="ctr">
              <a:lnSpc>
                <a:spcPct val="83000"/>
              </a:lnSpc>
            </a:pPr>
            <a:r>
              <a:rPr lang="en-US" sz="3600" b="0" spc="-100" dirty="0">
                <a:solidFill>
                  <a:schemeClr val="tx1"/>
                </a:solidFill>
              </a:rPr>
              <a:t>Tips of disseminating research findings</a:t>
            </a:r>
          </a:p>
        </p:txBody>
      </p:sp>
      <p:sp>
        <p:nvSpPr>
          <p:cNvPr id="3" name="TextBox 2">
            <a:extLst>
              <a:ext uri="{FF2B5EF4-FFF2-40B4-BE49-F238E27FC236}">
                <a16:creationId xmlns:a16="http://schemas.microsoft.com/office/drawing/2014/main" id="{3E2448BD-CBA2-0664-C2C7-AD1FDCFF721C}"/>
              </a:ext>
            </a:extLst>
          </p:cNvPr>
          <p:cNvSpPr txBox="1"/>
          <p:nvPr/>
        </p:nvSpPr>
        <p:spPr>
          <a:xfrm>
            <a:off x="303908" y="1880378"/>
            <a:ext cx="4358302" cy="4524315"/>
          </a:xfrm>
          <a:prstGeom prst="rect">
            <a:avLst/>
          </a:prstGeom>
          <a:noFill/>
        </p:spPr>
        <p:txBody>
          <a:bodyPr wrap="square" rtlCol="1">
            <a:spAutoFit/>
          </a:bodyPr>
          <a:lstStyle/>
          <a:p>
            <a:pPr marL="285750" indent="-285750">
              <a:buFont typeface="Arial" panose="020B0604020202020204" pitchFamily="34" charset="0"/>
              <a:buChar char="•"/>
            </a:pPr>
            <a:r>
              <a:rPr lang="en-US" sz="2400" b="1" dirty="0">
                <a:highlight>
                  <a:srgbClr val="FF0000"/>
                </a:highlight>
                <a:latin typeface="Arial Narrow" panose="020B0606020202030204" pitchFamily="34" charset="0"/>
                <a:cs typeface="Andalus" panose="02020603050405020304" pitchFamily="18" charset="-78"/>
              </a:rPr>
              <a:t>Select the audience.</a:t>
            </a:r>
          </a:p>
          <a:p>
            <a:pPr marL="285750" indent="-285750">
              <a:buFont typeface="Arial" panose="020B0604020202020204" pitchFamily="34" charset="0"/>
              <a:buChar char="•"/>
            </a:pPr>
            <a:endParaRPr lang="en-US" sz="2400" b="1" dirty="0">
              <a:latin typeface="Arial Narrow" panose="020B0606020202030204" pitchFamily="34" charset="0"/>
              <a:cs typeface="Andalus" panose="02020603050405020304" pitchFamily="18" charset="-78"/>
            </a:endParaRPr>
          </a:p>
          <a:p>
            <a:pPr marL="285750" indent="-285750">
              <a:buFont typeface="Arial" panose="020B0604020202020204" pitchFamily="34" charset="0"/>
              <a:buChar char="•"/>
            </a:pPr>
            <a:r>
              <a:rPr lang="en-US" sz="2400" b="1" dirty="0">
                <a:highlight>
                  <a:srgbClr val="000080"/>
                </a:highlight>
                <a:latin typeface="Arial Narrow" panose="020B0606020202030204" pitchFamily="34" charset="0"/>
                <a:cs typeface="Andalus" panose="02020603050405020304" pitchFamily="18" charset="-78"/>
              </a:rPr>
              <a:t>Select methods of communication.</a:t>
            </a:r>
          </a:p>
          <a:p>
            <a:pPr marL="285750" indent="-285750">
              <a:buFont typeface="Arial" panose="020B0604020202020204" pitchFamily="34" charset="0"/>
              <a:buChar char="•"/>
            </a:pPr>
            <a:endParaRPr lang="en-US" sz="2400" b="1" dirty="0">
              <a:latin typeface="Arial Narrow" panose="020B0606020202030204" pitchFamily="34" charset="0"/>
              <a:cs typeface="Andalus" panose="02020603050405020304" pitchFamily="18" charset="-78"/>
            </a:endParaRPr>
          </a:p>
          <a:p>
            <a:pPr marL="285750" indent="-285750">
              <a:buFont typeface="Arial" panose="020B0604020202020204" pitchFamily="34" charset="0"/>
              <a:buChar char="•"/>
            </a:pPr>
            <a:r>
              <a:rPr lang="en-US" sz="2400" b="1" dirty="0">
                <a:highlight>
                  <a:srgbClr val="FF0000"/>
                </a:highlight>
                <a:latin typeface="Arial Narrow" panose="020B0606020202030204" pitchFamily="34" charset="0"/>
                <a:cs typeface="Andalus" panose="02020603050405020304" pitchFamily="18" charset="-78"/>
              </a:rPr>
              <a:t>Avoid technical jargons.</a:t>
            </a:r>
          </a:p>
          <a:p>
            <a:pPr marL="285750" indent="-285750">
              <a:buFont typeface="Arial" panose="020B0604020202020204" pitchFamily="34" charset="0"/>
              <a:buChar char="•"/>
            </a:pPr>
            <a:endParaRPr lang="en-US" sz="2400" b="1" dirty="0">
              <a:latin typeface="Arial Narrow" panose="020B0606020202030204" pitchFamily="34" charset="0"/>
              <a:cs typeface="Andalus" panose="02020603050405020304" pitchFamily="18" charset="-78"/>
            </a:endParaRPr>
          </a:p>
          <a:p>
            <a:pPr marL="285750" indent="-285750">
              <a:buFont typeface="Arial" panose="020B0604020202020204" pitchFamily="34" charset="0"/>
              <a:buChar char="•"/>
            </a:pPr>
            <a:r>
              <a:rPr lang="en-US" sz="2400" b="1" dirty="0">
                <a:highlight>
                  <a:srgbClr val="000080"/>
                </a:highlight>
                <a:latin typeface="Arial Narrow" panose="020B0606020202030204" pitchFamily="34" charset="0"/>
                <a:cs typeface="Andalus" panose="02020603050405020304" pitchFamily="18" charset="-78"/>
              </a:rPr>
              <a:t>Do not overload presentation.</a:t>
            </a:r>
          </a:p>
          <a:p>
            <a:pPr marL="285750" indent="-285750">
              <a:buFont typeface="Arial" panose="020B0604020202020204" pitchFamily="34" charset="0"/>
              <a:buChar char="•"/>
            </a:pPr>
            <a:endParaRPr lang="en-US" sz="2400" b="1" dirty="0">
              <a:latin typeface="Arial Narrow" panose="020B0606020202030204" pitchFamily="34" charset="0"/>
              <a:cs typeface="Andalus" panose="02020603050405020304" pitchFamily="18" charset="-78"/>
            </a:endParaRPr>
          </a:p>
          <a:p>
            <a:pPr marL="285750" indent="-285750">
              <a:buFont typeface="Arial" panose="020B0604020202020204" pitchFamily="34" charset="0"/>
              <a:buChar char="•"/>
            </a:pPr>
            <a:r>
              <a:rPr lang="en-US" sz="2400" b="1" dirty="0">
                <a:highlight>
                  <a:srgbClr val="FF0000"/>
                </a:highlight>
                <a:latin typeface="Arial Narrow" panose="020B0606020202030204" pitchFamily="34" charset="0"/>
                <a:cs typeface="Andalus" panose="02020603050405020304" pitchFamily="18" charset="-78"/>
              </a:rPr>
              <a:t>Prepare systematically.</a:t>
            </a:r>
          </a:p>
          <a:p>
            <a:pPr marL="285750" indent="-285750">
              <a:buFont typeface="Arial" panose="020B0604020202020204" pitchFamily="34" charset="0"/>
              <a:buChar char="•"/>
            </a:pPr>
            <a:endParaRPr lang="en-US" sz="2400" b="1" dirty="0">
              <a:latin typeface="Arial Narrow" panose="020B0606020202030204" pitchFamily="34" charset="0"/>
              <a:cs typeface="Andalus" panose="02020603050405020304" pitchFamily="18" charset="-78"/>
            </a:endParaRPr>
          </a:p>
          <a:p>
            <a:pPr marL="285750" indent="-285750">
              <a:buFont typeface="Arial" panose="020B0604020202020204" pitchFamily="34" charset="0"/>
              <a:buChar char="•"/>
            </a:pPr>
            <a:r>
              <a:rPr lang="en-US" sz="2400" b="1" dirty="0">
                <a:highlight>
                  <a:srgbClr val="000080"/>
                </a:highlight>
                <a:latin typeface="Arial Narrow" panose="020B0606020202030204" pitchFamily="34" charset="0"/>
                <a:cs typeface="Andalus" panose="02020603050405020304" pitchFamily="18" charset="-78"/>
              </a:rPr>
              <a:t>Effective writing.</a:t>
            </a:r>
            <a:endParaRPr lang="ar-SA" sz="2400" b="1" dirty="0">
              <a:highlight>
                <a:srgbClr val="000080"/>
              </a:highlight>
              <a:latin typeface="Arial Narrow" panose="020B0606020202030204" pitchFamily="34" charset="0"/>
              <a:cs typeface="Andalus" panose="02020603050405020304" pitchFamily="18" charset="-78"/>
            </a:endParaRPr>
          </a:p>
        </p:txBody>
      </p:sp>
    </p:spTree>
    <p:extLst>
      <p:ext uri="{BB962C8B-B14F-4D97-AF65-F5344CB8AC3E}">
        <p14:creationId xmlns:p14="http://schemas.microsoft.com/office/powerpoint/2010/main" val="1546293219"/>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723</TotalTime>
  <Words>2262</Words>
  <Application>Microsoft Office PowerPoint</Application>
  <PresentationFormat>Widescreen</PresentationFormat>
  <Paragraphs>241</Paragraphs>
  <Slides>63</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63</vt:i4>
      </vt:variant>
    </vt:vector>
  </HeadingPairs>
  <TitlesOfParts>
    <vt:vector size="75" baseType="lpstr">
      <vt:lpstr>Andalus</vt:lpstr>
      <vt:lpstr>Arial</vt:lpstr>
      <vt:lpstr>Arial Narrow</vt:lpstr>
      <vt:lpstr>Calibri</vt:lpstr>
      <vt:lpstr>Clarivate Regular</vt:lpstr>
      <vt:lpstr>Droid Serif</vt:lpstr>
      <vt:lpstr>Garamond</vt:lpstr>
      <vt:lpstr>Open Sans</vt:lpstr>
      <vt:lpstr>Segoe UI</vt:lpstr>
      <vt:lpstr>Selawik Light</vt:lpstr>
      <vt:lpstr>Speak Pro</vt:lpstr>
      <vt:lpstr>SavonVTI</vt:lpstr>
      <vt:lpstr>Dissemination of research findings</vt:lpstr>
      <vt:lpstr>PowerPoint Presentation</vt:lpstr>
      <vt:lpstr>Research not published is research not done!</vt:lpstr>
      <vt:lpstr>Why are you need to publish? </vt:lpstr>
      <vt:lpstr>Why do we need to publish? </vt:lpstr>
      <vt:lpstr>Typical Mindset post-publication</vt:lpstr>
      <vt:lpstr>The research cycle </vt:lpstr>
      <vt:lpstr>The outlines in this presentation</vt:lpstr>
      <vt:lpstr>Tips of disseminating research findings</vt:lpstr>
      <vt:lpstr>Methods of communicating the research</vt:lpstr>
      <vt:lpstr>Factors in choosing the Right Journal for Publication</vt:lpstr>
      <vt:lpstr>Where will you publish your research?</vt:lpstr>
      <vt:lpstr>Six tips for adapting and sharing your research findings </vt:lpstr>
      <vt:lpstr>Journalfinder</vt:lpstr>
      <vt:lpstr>Jane Journal/Author Name Estimator  </vt:lpstr>
      <vt:lpstr>Tips to get even closer to the perfect journal for you: </vt:lpstr>
      <vt:lpstr>Journal metrics</vt:lpstr>
      <vt:lpstr>CiteScore metrics</vt:lpstr>
      <vt:lpstr>SJR or SCImago</vt:lpstr>
      <vt:lpstr>Journal Citation Ranking and Quartile Scores (Q1-Q4) </vt:lpstr>
      <vt:lpstr>JIF- Journal Impact Factor   JCR- Journal Citation Report</vt:lpstr>
      <vt:lpstr>PowerPoint Presentation</vt:lpstr>
      <vt:lpstr>PowerPoint Presentation</vt:lpstr>
      <vt:lpstr>ISI: Institute for Scientific Information </vt:lpstr>
      <vt:lpstr>ISI in Web of Science</vt:lpstr>
      <vt:lpstr>How do you identify trusted journal?</vt:lpstr>
      <vt:lpstr>PowerPoint Presentation</vt:lpstr>
      <vt:lpstr> Predatory journal characteristics </vt:lpstr>
      <vt:lpstr>PowerPoint Presentation</vt:lpstr>
      <vt:lpstr>PowerPoint Presentation</vt:lpstr>
      <vt:lpstr>The Dos of Journal Selection</vt:lpstr>
      <vt:lpstr>The Don’t of Journal Selection</vt:lpstr>
      <vt:lpstr>Journal publication time</vt:lpstr>
      <vt:lpstr>PowerPoint Presentation</vt:lpstr>
      <vt:lpstr>Strategies for effective manuscript writing</vt:lpstr>
      <vt:lpstr>IMRD Manuscript structure</vt:lpstr>
      <vt:lpstr>TEEL strategy for writing an academic paragraph</vt:lpstr>
      <vt:lpstr>Avoid writing research misconduct FFP</vt:lpstr>
      <vt:lpstr>Useful website for writing your paper</vt:lpstr>
      <vt:lpstr>11 steps to structure a science paper editors will take seriously</vt:lpstr>
      <vt:lpstr>Structure of Manuscript</vt:lpstr>
      <vt:lpstr>PowerPoint Presentation</vt:lpstr>
      <vt:lpstr>Author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Muna’s recommendations</vt:lpstr>
      <vt:lpstr>Muna’s recommendations</vt:lpstr>
      <vt:lpstr>Muna’s recommendations</vt:lpstr>
      <vt:lpstr>How to increase your published article dissemination?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Dissemination of research findings</dc:title>
  <dc:creator>Muna I. Alharbi</dc:creator>
  <cp:lastModifiedBy>Muna I. Alharbi</cp:lastModifiedBy>
  <cp:revision>9</cp:revision>
  <dcterms:created xsi:type="dcterms:W3CDTF">2022-12-22T07:08:14Z</dcterms:created>
  <dcterms:modified xsi:type="dcterms:W3CDTF">2022-12-29T10:09:27Z</dcterms:modified>
</cp:coreProperties>
</file>